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323" r:id="rId3"/>
    <p:sldId id="324" r:id="rId4"/>
    <p:sldId id="256" r:id="rId5"/>
    <p:sldId id="261" r:id="rId6"/>
    <p:sldId id="329" r:id="rId7"/>
    <p:sldId id="262" r:id="rId8"/>
    <p:sldId id="273" r:id="rId9"/>
    <p:sldId id="263" r:id="rId10"/>
    <p:sldId id="327" r:id="rId11"/>
    <p:sldId id="277" r:id="rId12"/>
    <p:sldId id="274" r:id="rId13"/>
    <p:sldId id="282" r:id="rId14"/>
    <p:sldId id="275" r:id="rId15"/>
    <p:sldId id="278" r:id="rId16"/>
    <p:sldId id="276" r:id="rId17"/>
    <p:sldId id="281" r:id="rId18"/>
    <p:sldId id="330" r:id="rId19"/>
  </p:sldIdLst>
  <p:sldSz cx="9144000" cy="6858000" type="screen4x3"/>
  <p:notesSz cx="6807200" cy="99393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232" autoAdjust="0"/>
    <p:restoredTop sz="94660"/>
  </p:normalViewPr>
  <p:slideViewPr>
    <p:cSldViewPr>
      <p:cViewPr varScale="1">
        <p:scale>
          <a:sx n="102" d="100"/>
          <a:sy n="102" d="100"/>
        </p:scale>
        <p:origin x="2538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D9A55-2C24-4549-B442-CDC1D9BEBD5D}" type="datetimeFigureOut">
              <a:rPr lang="ko-KR" altLang="en-US" smtClean="0"/>
              <a:pPr/>
              <a:t>2022-12-06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7EBE9-AD46-45E4-B72A-53B55220229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D9A55-2C24-4549-B442-CDC1D9BEBD5D}" type="datetimeFigureOut">
              <a:rPr lang="ko-KR" altLang="en-US" smtClean="0"/>
              <a:pPr/>
              <a:t>2022-12-06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7EBE9-AD46-45E4-B72A-53B55220229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D9A55-2C24-4549-B442-CDC1D9BEBD5D}" type="datetimeFigureOut">
              <a:rPr lang="ko-KR" altLang="en-US" smtClean="0"/>
              <a:pPr/>
              <a:t>2022-12-06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7EBE9-AD46-45E4-B72A-53B55220229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4622E9E-781A-3B4B-AF98-226B94AF20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362"/>
            </a:lvl1pPr>
          </a:lstStyle>
          <a:p>
            <a:r>
              <a:rPr kumimoji="1" lang="ko-KR" altLang="en-US"/>
              <a:t>마스터 제목 스타일 편집</a:t>
            </a:r>
            <a:endParaRPr kumimoji="1" lang="x-none" altLang="en-US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303AD0DE-B97B-C44D-BF15-17C7DCB3437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40"/>
            <a:ext cx="6858000" cy="1655762"/>
          </a:xfrm>
        </p:spPr>
        <p:txBody>
          <a:bodyPr/>
          <a:lstStyle>
            <a:lvl1pPr marL="0" indent="0" algn="ctr">
              <a:buNone/>
              <a:defRPr sz="1796"/>
            </a:lvl1pPr>
            <a:lvl2pPr marL="334453" indent="0" algn="ctr">
              <a:buNone/>
              <a:defRPr sz="1454"/>
            </a:lvl2pPr>
            <a:lvl3pPr marL="668908" indent="0" algn="ctr">
              <a:buNone/>
              <a:defRPr sz="1283"/>
            </a:lvl3pPr>
            <a:lvl4pPr marL="1003362" indent="0" algn="ctr">
              <a:buNone/>
              <a:defRPr sz="1197"/>
            </a:lvl4pPr>
            <a:lvl5pPr marL="1337816" indent="0" algn="ctr">
              <a:buNone/>
              <a:defRPr sz="1197"/>
            </a:lvl5pPr>
            <a:lvl6pPr marL="1672271" indent="0" algn="ctr">
              <a:buNone/>
              <a:defRPr sz="1197"/>
            </a:lvl6pPr>
            <a:lvl7pPr marL="2006724" indent="0" algn="ctr">
              <a:buNone/>
              <a:defRPr sz="1197"/>
            </a:lvl7pPr>
            <a:lvl8pPr marL="2341178" indent="0" algn="ctr">
              <a:buNone/>
              <a:defRPr sz="1197"/>
            </a:lvl8pPr>
            <a:lvl9pPr marL="2675633" indent="0" algn="ctr">
              <a:buNone/>
              <a:defRPr sz="1197"/>
            </a:lvl9pPr>
          </a:lstStyle>
          <a:p>
            <a:r>
              <a:rPr kumimoji="1" lang="ko-KR" altLang="en-US"/>
              <a:t>클릭하여 마스터 부제목 스타일 편집</a:t>
            </a:r>
            <a:endParaRPr kumimoji="1" lang="x-none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7EAD2C86-67CF-4D45-AE69-3F3A108EE8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FCDA6-0676-4813-B2A8-74E2A509B6D0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2022-12-06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73E98189-7C71-E24A-91F2-664571C0C8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E4C2CBDE-501C-3B4E-B330-AD9E62684B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5D46C-ABAD-4A8F-A132-5F66B922B64D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20953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CBB8BAD-B149-CB45-A498-73F1369208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x-none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01D5C5EA-BC7B-F54B-8F3F-FC849BC411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x-none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EE94059-EDC1-0A43-9F4A-9BCE96B627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FCDA6-0676-4813-B2A8-74E2A509B6D0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2022-12-06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57A21A92-73ED-5641-A299-C3D8AF828C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3C8C126-006E-3D4E-A95B-A6FC903BAB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5D46C-ABAD-4A8F-A132-5F66B922B64D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52104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01A9CE1-A21B-1E40-BD7F-5EEB8870D7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362"/>
            </a:lvl1pPr>
          </a:lstStyle>
          <a:p>
            <a:r>
              <a:rPr kumimoji="1" lang="ko-KR" altLang="en-US"/>
              <a:t>마스터 제목 스타일 편집</a:t>
            </a:r>
            <a:endParaRPr kumimoji="1" lang="x-none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58ABFA59-6791-D546-96EF-F08885AE33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5"/>
            <a:ext cx="7886700" cy="1500187"/>
          </a:xfrm>
        </p:spPr>
        <p:txBody>
          <a:bodyPr/>
          <a:lstStyle>
            <a:lvl1pPr marL="0" indent="0">
              <a:buNone/>
              <a:defRPr sz="1796">
                <a:solidFill>
                  <a:schemeClr val="tx1">
                    <a:tint val="75000"/>
                  </a:schemeClr>
                </a:solidFill>
              </a:defRPr>
            </a:lvl1pPr>
            <a:lvl2pPr marL="334453" indent="0">
              <a:buNone/>
              <a:defRPr sz="1454">
                <a:solidFill>
                  <a:schemeClr val="tx1">
                    <a:tint val="75000"/>
                  </a:schemeClr>
                </a:solidFill>
              </a:defRPr>
            </a:lvl2pPr>
            <a:lvl3pPr marL="668908" indent="0">
              <a:buNone/>
              <a:defRPr sz="1283">
                <a:solidFill>
                  <a:schemeClr val="tx1">
                    <a:tint val="75000"/>
                  </a:schemeClr>
                </a:solidFill>
              </a:defRPr>
            </a:lvl3pPr>
            <a:lvl4pPr marL="1003362" indent="0">
              <a:buNone/>
              <a:defRPr sz="1197">
                <a:solidFill>
                  <a:schemeClr val="tx1">
                    <a:tint val="75000"/>
                  </a:schemeClr>
                </a:solidFill>
              </a:defRPr>
            </a:lvl4pPr>
            <a:lvl5pPr marL="1337816" indent="0">
              <a:buNone/>
              <a:defRPr sz="1197">
                <a:solidFill>
                  <a:schemeClr val="tx1">
                    <a:tint val="75000"/>
                  </a:schemeClr>
                </a:solidFill>
              </a:defRPr>
            </a:lvl5pPr>
            <a:lvl6pPr marL="1672271" indent="0">
              <a:buNone/>
              <a:defRPr sz="1197">
                <a:solidFill>
                  <a:schemeClr val="tx1">
                    <a:tint val="75000"/>
                  </a:schemeClr>
                </a:solidFill>
              </a:defRPr>
            </a:lvl6pPr>
            <a:lvl7pPr marL="2006724" indent="0">
              <a:buNone/>
              <a:defRPr sz="1197">
                <a:solidFill>
                  <a:schemeClr val="tx1">
                    <a:tint val="75000"/>
                  </a:schemeClr>
                </a:solidFill>
              </a:defRPr>
            </a:lvl7pPr>
            <a:lvl8pPr marL="2341178" indent="0">
              <a:buNone/>
              <a:defRPr sz="1197">
                <a:solidFill>
                  <a:schemeClr val="tx1">
                    <a:tint val="75000"/>
                  </a:schemeClr>
                </a:solidFill>
              </a:defRPr>
            </a:lvl8pPr>
            <a:lvl9pPr marL="2675633" indent="0">
              <a:buNone/>
              <a:defRPr sz="119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2AF24B2-7D98-2B46-BB59-58C1931E21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FCDA6-0676-4813-B2A8-74E2A509B6D0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2022-12-06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71A36E0F-8E03-214D-A7F7-41CAAB122B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766C40D-8BE1-FE49-A539-0CC7156579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5D46C-ABAD-4A8F-A132-5F66B922B64D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32744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462518C-75E2-7847-B91B-604438364C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x-none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45DDA636-050A-0B4D-A10B-873B8AEAE18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1" y="1825625"/>
            <a:ext cx="3886200" cy="435133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x-none" altLang="en-US"/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42D14156-D5AE-1A46-A52C-50866A12C09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x-none" altLang="en-US"/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38E31859-0DD1-F747-97B8-2214F950FC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FCDA6-0676-4813-B2A8-74E2A509B6D0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2022-12-06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5FAC8C0-21E6-5342-91CA-E1ADF57111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F555E52E-BA1C-304E-B6B3-CD3826395B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5D46C-ABAD-4A8F-A132-5F66B922B64D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426102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F5003C6-66B8-C043-BDBE-60EC6584CF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3" y="365125"/>
            <a:ext cx="7886700" cy="1325563"/>
          </a:xfrm>
        </p:spPr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x-none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CB8EA89E-E2C3-9C4C-891A-6C13AEA1AA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1" cy="823912"/>
          </a:xfrm>
        </p:spPr>
        <p:txBody>
          <a:bodyPr anchor="b"/>
          <a:lstStyle>
            <a:lvl1pPr marL="0" indent="0">
              <a:buNone/>
              <a:defRPr sz="1796" b="1"/>
            </a:lvl1pPr>
            <a:lvl2pPr marL="334453" indent="0">
              <a:buNone/>
              <a:defRPr sz="1454" b="1"/>
            </a:lvl2pPr>
            <a:lvl3pPr marL="668908" indent="0">
              <a:buNone/>
              <a:defRPr sz="1283" b="1"/>
            </a:lvl3pPr>
            <a:lvl4pPr marL="1003362" indent="0">
              <a:buNone/>
              <a:defRPr sz="1197" b="1"/>
            </a:lvl4pPr>
            <a:lvl5pPr marL="1337816" indent="0">
              <a:buNone/>
              <a:defRPr sz="1197" b="1"/>
            </a:lvl5pPr>
            <a:lvl6pPr marL="1672271" indent="0">
              <a:buNone/>
              <a:defRPr sz="1197" b="1"/>
            </a:lvl6pPr>
            <a:lvl7pPr marL="2006724" indent="0">
              <a:buNone/>
              <a:defRPr sz="1197" b="1"/>
            </a:lvl7pPr>
            <a:lvl8pPr marL="2341178" indent="0">
              <a:buNone/>
              <a:defRPr sz="1197" b="1"/>
            </a:lvl8pPr>
            <a:lvl9pPr marL="2675633" indent="0">
              <a:buNone/>
              <a:defRPr sz="1197" b="1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633C4D8B-92ED-2340-8E42-83528670089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1" cy="368458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x-none" altLang="en-US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128501F8-1DC2-884C-8C38-2E293E48E22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1796" b="1"/>
            </a:lvl1pPr>
            <a:lvl2pPr marL="334453" indent="0">
              <a:buNone/>
              <a:defRPr sz="1454" b="1"/>
            </a:lvl2pPr>
            <a:lvl3pPr marL="668908" indent="0">
              <a:buNone/>
              <a:defRPr sz="1283" b="1"/>
            </a:lvl3pPr>
            <a:lvl4pPr marL="1003362" indent="0">
              <a:buNone/>
              <a:defRPr sz="1197" b="1"/>
            </a:lvl4pPr>
            <a:lvl5pPr marL="1337816" indent="0">
              <a:buNone/>
              <a:defRPr sz="1197" b="1"/>
            </a:lvl5pPr>
            <a:lvl6pPr marL="1672271" indent="0">
              <a:buNone/>
              <a:defRPr sz="1197" b="1"/>
            </a:lvl6pPr>
            <a:lvl7pPr marL="2006724" indent="0">
              <a:buNone/>
              <a:defRPr sz="1197" b="1"/>
            </a:lvl7pPr>
            <a:lvl8pPr marL="2341178" indent="0">
              <a:buNone/>
              <a:defRPr sz="1197" b="1"/>
            </a:lvl8pPr>
            <a:lvl9pPr marL="2675633" indent="0">
              <a:buNone/>
              <a:defRPr sz="1197" b="1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74754F58-8F55-824D-8570-E0E5DFE5CF5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x-none" altLang="en-US"/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C9B40AD5-46AA-5C46-9B3F-0187E4DB0E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FCDA6-0676-4813-B2A8-74E2A509B6D0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2022-12-06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61A8E6C1-FEF7-384F-9336-D3ED42E06F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2EBA76C1-3991-5746-AFE9-69E40A6107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5D46C-ABAD-4A8F-A132-5F66B922B64D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302772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D9EEEC8-A38F-8047-85A7-5706821E7D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x-none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478C72CE-5831-164C-838A-9E8B833B4C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FCDA6-0676-4813-B2A8-74E2A509B6D0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2022-12-06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406C6232-EEFF-F945-9E10-ABBB989B13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324E9EAE-170C-154C-A0F1-70EC2C3ABF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5D46C-ABAD-4A8F-A132-5F66B922B64D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495391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F40A0968-EB6D-F644-9382-0C862F34A7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FCDA6-0676-4813-B2A8-74E2A509B6D0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2022-12-06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D1DFFED5-9BD3-FD49-82D8-A36B61F89A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5E1A767A-D02B-BA4E-A5EF-4CB167F64E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5D46C-ABAD-4A8F-A132-5F66B922B64D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783052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3B76B8F-4CFE-5E47-ACAD-2FED64064D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309"/>
            </a:lvl1pPr>
          </a:lstStyle>
          <a:p>
            <a:r>
              <a:rPr kumimoji="1" lang="ko-KR" altLang="en-US"/>
              <a:t>마스터 제목 스타일 편집</a:t>
            </a:r>
            <a:endParaRPr kumimoji="1" lang="x-none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2A23C9E4-5F89-A04F-A62E-06A71A331A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7"/>
            <a:ext cx="4629150" cy="4873625"/>
          </a:xfrm>
        </p:spPr>
        <p:txBody>
          <a:bodyPr/>
          <a:lstStyle>
            <a:lvl1pPr>
              <a:defRPr sz="2309"/>
            </a:lvl1pPr>
            <a:lvl2pPr>
              <a:defRPr sz="2052"/>
            </a:lvl2pPr>
            <a:lvl3pPr>
              <a:defRPr sz="1796"/>
            </a:lvl3pPr>
            <a:lvl4pPr>
              <a:defRPr sz="1454"/>
            </a:lvl4pPr>
            <a:lvl5pPr>
              <a:defRPr sz="1454"/>
            </a:lvl5pPr>
            <a:lvl6pPr>
              <a:defRPr sz="1454"/>
            </a:lvl6pPr>
            <a:lvl7pPr>
              <a:defRPr sz="1454"/>
            </a:lvl7pPr>
            <a:lvl8pPr>
              <a:defRPr sz="1454"/>
            </a:lvl8pPr>
            <a:lvl9pPr>
              <a:defRPr sz="1454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x-none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C6A02B9A-B423-B74A-8361-518A3E31D26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197"/>
            </a:lvl1pPr>
            <a:lvl2pPr marL="334453" indent="0">
              <a:buNone/>
              <a:defRPr sz="1026"/>
            </a:lvl2pPr>
            <a:lvl3pPr marL="668908" indent="0">
              <a:buNone/>
              <a:defRPr sz="855"/>
            </a:lvl3pPr>
            <a:lvl4pPr marL="1003362" indent="0">
              <a:buNone/>
              <a:defRPr sz="770"/>
            </a:lvl4pPr>
            <a:lvl5pPr marL="1337816" indent="0">
              <a:buNone/>
              <a:defRPr sz="770"/>
            </a:lvl5pPr>
            <a:lvl6pPr marL="1672271" indent="0">
              <a:buNone/>
              <a:defRPr sz="770"/>
            </a:lvl6pPr>
            <a:lvl7pPr marL="2006724" indent="0">
              <a:buNone/>
              <a:defRPr sz="770"/>
            </a:lvl7pPr>
            <a:lvl8pPr marL="2341178" indent="0">
              <a:buNone/>
              <a:defRPr sz="770"/>
            </a:lvl8pPr>
            <a:lvl9pPr marL="2675633" indent="0">
              <a:buNone/>
              <a:defRPr sz="77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64099997-7076-0745-8CD2-9BCD68C68C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FCDA6-0676-4813-B2A8-74E2A509B6D0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2022-12-06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EFC47F1B-910A-5C4D-95E4-5A2D8A47E8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CBBB3AF1-4A79-9348-916B-41884D424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5D46C-ABAD-4A8F-A132-5F66B922B64D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57829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D9A55-2C24-4549-B442-CDC1D9BEBD5D}" type="datetimeFigureOut">
              <a:rPr lang="ko-KR" altLang="en-US" smtClean="0"/>
              <a:pPr/>
              <a:t>2022-12-06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7EBE9-AD46-45E4-B72A-53B55220229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7FD68E1-F5E5-F542-A095-D74C0EFB22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309"/>
            </a:lvl1pPr>
          </a:lstStyle>
          <a:p>
            <a:r>
              <a:rPr kumimoji="1" lang="ko-KR" altLang="en-US"/>
              <a:t>마스터 제목 스타일 편집</a:t>
            </a:r>
            <a:endParaRPr kumimoji="1" lang="x-none" altLang="en-US"/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BCC8E401-82EB-C14A-8309-B25CCDDBC39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7"/>
            <a:ext cx="4629150" cy="4873625"/>
          </a:xfrm>
        </p:spPr>
        <p:txBody>
          <a:bodyPr/>
          <a:lstStyle>
            <a:lvl1pPr marL="0" indent="0">
              <a:buNone/>
              <a:defRPr sz="2309"/>
            </a:lvl1pPr>
            <a:lvl2pPr marL="334453" indent="0">
              <a:buNone/>
              <a:defRPr sz="2052"/>
            </a:lvl2pPr>
            <a:lvl3pPr marL="668908" indent="0">
              <a:buNone/>
              <a:defRPr sz="1796"/>
            </a:lvl3pPr>
            <a:lvl4pPr marL="1003362" indent="0">
              <a:buNone/>
              <a:defRPr sz="1454"/>
            </a:lvl4pPr>
            <a:lvl5pPr marL="1337816" indent="0">
              <a:buNone/>
              <a:defRPr sz="1454"/>
            </a:lvl5pPr>
            <a:lvl6pPr marL="1672271" indent="0">
              <a:buNone/>
              <a:defRPr sz="1454"/>
            </a:lvl6pPr>
            <a:lvl7pPr marL="2006724" indent="0">
              <a:buNone/>
              <a:defRPr sz="1454"/>
            </a:lvl7pPr>
            <a:lvl8pPr marL="2341178" indent="0">
              <a:buNone/>
              <a:defRPr sz="1454"/>
            </a:lvl8pPr>
            <a:lvl9pPr marL="2675633" indent="0">
              <a:buNone/>
              <a:defRPr sz="1454"/>
            </a:lvl9pPr>
          </a:lstStyle>
          <a:p>
            <a:endParaRPr kumimoji="1" lang="x-none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C99C5864-1745-9747-AB1D-533C39FAE8A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197"/>
            </a:lvl1pPr>
            <a:lvl2pPr marL="334453" indent="0">
              <a:buNone/>
              <a:defRPr sz="1026"/>
            </a:lvl2pPr>
            <a:lvl3pPr marL="668908" indent="0">
              <a:buNone/>
              <a:defRPr sz="855"/>
            </a:lvl3pPr>
            <a:lvl4pPr marL="1003362" indent="0">
              <a:buNone/>
              <a:defRPr sz="770"/>
            </a:lvl4pPr>
            <a:lvl5pPr marL="1337816" indent="0">
              <a:buNone/>
              <a:defRPr sz="770"/>
            </a:lvl5pPr>
            <a:lvl6pPr marL="1672271" indent="0">
              <a:buNone/>
              <a:defRPr sz="770"/>
            </a:lvl6pPr>
            <a:lvl7pPr marL="2006724" indent="0">
              <a:buNone/>
              <a:defRPr sz="770"/>
            </a:lvl7pPr>
            <a:lvl8pPr marL="2341178" indent="0">
              <a:buNone/>
              <a:defRPr sz="770"/>
            </a:lvl8pPr>
            <a:lvl9pPr marL="2675633" indent="0">
              <a:buNone/>
              <a:defRPr sz="77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6BABFB83-0960-9248-B73B-E1862354FB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FCDA6-0676-4813-B2A8-74E2A509B6D0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2022-12-06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F77D2D79-A2FB-3148-8314-D8EA8FF8BD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3EFB998-8A48-BE4F-A830-211D4CC700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5D46C-ABAD-4A8F-A132-5F66B922B64D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206597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15F5B86-F003-524B-8939-07D4CB0EFF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x-none" alt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FFC1E382-D952-5F41-8AA9-686B538786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x-none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1270E222-BD47-DB46-9B52-07731DE756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FCDA6-0676-4813-B2A8-74E2A509B6D0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2022-12-06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F187400-9005-7B4F-B2B3-84BFD4535E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99D25C86-ECA5-A34E-B2AE-5BECE51C3A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5D46C-ABAD-4A8F-A132-5F66B922B64D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692659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2D5D8BDF-5A91-8A42-9595-66AEE975810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7"/>
            <a:ext cx="1971675" cy="5811838"/>
          </a:xfrm>
        </p:spPr>
        <p:txBody>
          <a:bodyPr vert="eaVert"/>
          <a:lstStyle/>
          <a:p>
            <a:r>
              <a:rPr kumimoji="1" lang="ko-KR" altLang="en-US"/>
              <a:t>마스터 제목 스타일 편집</a:t>
            </a:r>
            <a:endParaRPr kumimoji="1" lang="x-none" alt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B7F0A128-FE66-F84F-82D3-87D715FF9F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1" y="365127"/>
            <a:ext cx="5800725" cy="5811838"/>
          </a:xfrm>
        </p:spPr>
        <p:txBody>
          <a:bodyPr vert="eaVert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x-none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CB0A6508-ECE9-2F4E-9DA7-9E256C3691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FCDA6-0676-4813-B2A8-74E2A509B6D0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2022-12-06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4DD05E6C-42E7-BC4D-B163-FE3B97A1E2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0ED2FC3-FD5B-5848-8DD4-6D5A97337C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5D46C-ABAD-4A8F-A132-5F66B922B64D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39974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D9A55-2C24-4549-B442-CDC1D9BEBD5D}" type="datetimeFigureOut">
              <a:rPr lang="ko-KR" altLang="en-US" smtClean="0"/>
              <a:pPr/>
              <a:t>2022-12-06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7EBE9-AD46-45E4-B72A-53B55220229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D9A55-2C24-4549-B442-CDC1D9BEBD5D}" type="datetimeFigureOut">
              <a:rPr lang="ko-KR" altLang="en-US" smtClean="0"/>
              <a:pPr/>
              <a:t>2022-12-06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7EBE9-AD46-45E4-B72A-53B55220229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D9A55-2C24-4549-B442-CDC1D9BEBD5D}" type="datetimeFigureOut">
              <a:rPr lang="ko-KR" altLang="en-US" smtClean="0"/>
              <a:pPr/>
              <a:t>2022-12-06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7EBE9-AD46-45E4-B72A-53B55220229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D9A55-2C24-4549-B442-CDC1D9BEBD5D}" type="datetimeFigureOut">
              <a:rPr lang="ko-KR" altLang="en-US" smtClean="0"/>
              <a:pPr/>
              <a:t>2022-12-06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7EBE9-AD46-45E4-B72A-53B55220229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D9A55-2C24-4549-B442-CDC1D9BEBD5D}" type="datetimeFigureOut">
              <a:rPr lang="ko-KR" altLang="en-US" smtClean="0"/>
              <a:pPr/>
              <a:t>2022-12-06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7EBE9-AD46-45E4-B72A-53B55220229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D9A55-2C24-4549-B442-CDC1D9BEBD5D}" type="datetimeFigureOut">
              <a:rPr lang="ko-KR" altLang="en-US" smtClean="0"/>
              <a:pPr/>
              <a:t>2022-12-06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7EBE9-AD46-45E4-B72A-53B55220229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D9A55-2C24-4549-B442-CDC1D9BEBD5D}" type="datetimeFigureOut">
              <a:rPr lang="ko-KR" altLang="en-US" smtClean="0"/>
              <a:pPr/>
              <a:t>2022-12-06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7EBE9-AD46-45E4-B72A-53B55220229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AD9A55-2C24-4549-B442-CDC1D9BEBD5D}" type="datetimeFigureOut">
              <a:rPr lang="ko-KR" altLang="en-US" smtClean="0"/>
              <a:pPr/>
              <a:t>2022-12-06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A7EBE9-AD46-45E4-B72A-53B55220229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EABD15A0-6597-1748-8DE7-FA4CD0ECC1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104287" tIns="52144" rIns="104287" bIns="52144" rtlCol="0" anchor="ctr">
            <a:normAutofit/>
          </a:bodyPr>
          <a:lstStyle/>
          <a:p>
            <a:r>
              <a:rPr kumimoji="1" lang="ko-KR" altLang="en-US"/>
              <a:t>마스터 제목 스타일 편집</a:t>
            </a:r>
            <a:endParaRPr kumimoji="1" lang="x-none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2CCFB012-FCE0-6546-89C0-1A124D4EB5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104287" tIns="52144" rIns="104287" bIns="52144" rtlCol="0">
            <a:normAutofit/>
          </a:bodyPr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x-none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70BAC242-E2B0-2349-822F-52151CAA279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2"/>
            <a:ext cx="2057400" cy="365125"/>
          </a:xfrm>
          <a:prstGeom prst="rect">
            <a:avLst/>
          </a:prstGeom>
        </p:spPr>
        <p:txBody>
          <a:bodyPr vert="horz" lIns="104287" tIns="52144" rIns="104287" bIns="52144" rtlCol="0" anchor="ctr"/>
          <a:lstStyle>
            <a:lvl1pPr algn="l">
              <a:defRPr sz="85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891865"/>
            <a:fld id="{DDCFCDA6-0676-4813-B2A8-74E2A509B6D0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 defTabSz="891865"/>
              <a:t>2022-12-06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65B1772-0FF1-7340-BF58-2E32D6FAA4A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2"/>
            <a:ext cx="3086100" cy="365125"/>
          </a:xfrm>
          <a:prstGeom prst="rect">
            <a:avLst/>
          </a:prstGeom>
        </p:spPr>
        <p:txBody>
          <a:bodyPr vert="horz" lIns="104287" tIns="52144" rIns="104287" bIns="52144" rtlCol="0" anchor="ctr"/>
          <a:lstStyle>
            <a:lvl1pPr algn="ctr">
              <a:defRPr sz="85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891865"/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CB55769-2154-3446-91EB-175423AFAE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2"/>
            <a:ext cx="2057400" cy="365125"/>
          </a:xfrm>
          <a:prstGeom prst="rect">
            <a:avLst/>
          </a:prstGeom>
        </p:spPr>
        <p:txBody>
          <a:bodyPr vert="horz" lIns="104287" tIns="52144" rIns="104287" bIns="52144" rtlCol="0" anchor="ctr"/>
          <a:lstStyle>
            <a:lvl1pPr algn="r">
              <a:defRPr sz="85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891865"/>
            <a:fld id="{0125D46C-ABAD-4A8F-A132-5F66B922B64D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 defTabSz="891865"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10916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68908" rtl="0" eaLnBrk="1" latinLnBrk="0" hangingPunct="1">
        <a:lnSpc>
          <a:spcPct val="90000"/>
        </a:lnSpc>
        <a:spcBef>
          <a:spcPct val="0"/>
        </a:spcBef>
        <a:buNone/>
        <a:defRPr sz="32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7227" indent="-167227" algn="l" defTabSz="668908" rtl="0" eaLnBrk="1" latinLnBrk="0" hangingPunct="1">
        <a:lnSpc>
          <a:spcPct val="90000"/>
        </a:lnSpc>
        <a:spcBef>
          <a:spcPts val="731"/>
        </a:spcBef>
        <a:buFont typeface="Arial" panose="020B0604020202020204" pitchFamily="34" charset="0"/>
        <a:buChar char="•"/>
        <a:defRPr sz="2052" kern="1200">
          <a:solidFill>
            <a:schemeClr val="tx1"/>
          </a:solidFill>
          <a:latin typeface="+mn-lt"/>
          <a:ea typeface="+mn-ea"/>
          <a:cs typeface="+mn-cs"/>
        </a:defRPr>
      </a:lvl1pPr>
      <a:lvl2pPr marL="501681" indent="-167227" algn="l" defTabSz="668908" rtl="0" eaLnBrk="1" latinLnBrk="0" hangingPunct="1">
        <a:lnSpc>
          <a:spcPct val="90000"/>
        </a:lnSpc>
        <a:spcBef>
          <a:spcPts val="366"/>
        </a:spcBef>
        <a:buFont typeface="Arial" panose="020B0604020202020204" pitchFamily="34" charset="0"/>
        <a:buChar char="•"/>
        <a:defRPr sz="1796" kern="1200">
          <a:solidFill>
            <a:schemeClr val="tx1"/>
          </a:solidFill>
          <a:latin typeface="+mn-lt"/>
          <a:ea typeface="+mn-ea"/>
          <a:cs typeface="+mn-cs"/>
        </a:defRPr>
      </a:lvl2pPr>
      <a:lvl3pPr marL="836135" indent="-167227" algn="l" defTabSz="668908" rtl="0" eaLnBrk="1" latinLnBrk="0" hangingPunct="1">
        <a:lnSpc>
          <a:spcPct val="90000"/>
        </a:lnSpc>
        <a:spcBef>
          <a:spcPts val="366"/>
        </a:spcBef>
        <a:buFont typeface="Arial" panose="020B0604020202020204" pitchFamily="34" charset="0"/>
        <a:buChar char="•"/>
        <a:defRPr sz="1454" kern="1200">
          <a:solidFill>
            <a:schemeClr val="tx1"/>
          </a:solidFill>
          <a:latin typeface="+mn-lt"/>
          <a:ea typeface="+mn-ea"/>
          <a:cs typeface="+mn-cs"/>
        </a:defRPr>
      </a:lvl3pPr>
      <a:lvl4pPr marL="1170588" indent="-167227" algn="l" defTabSz="668908" rtl="0" eaLnBrk="1" latinLnBrk="0" hangingPunct="1">
        <a:lnSpc>
          <a:spcPct val="90000"/>
        </a:lnSpc>
        <a:spcBef>
          <a:spcPts val="366"/>
        </a:spcBef>
        <a:buFont typeface="Arial" panose="020B0604020202020204" pitchFamily="34" charset="0"/>
        <a:buChar char="•"/>
        <a:defRPr sz="1283" kern="1200">
          <a:solidFill>
            <a:schemeClr val="tx1"/>
          </a:solidFill>
          <a:latin typeface="+mn-lt"/>
          <a:ea typeface="+mn-ea"/>
          <a:cs typeface="+mn-cs"/>
        </a:defRPr>
      </a:lvl4pPr>
      <a:lvl5pPr marL="1505044" indent="-167227" algn="l" defTabSz="668908" rtl="0" eaLnBrk="1" latinLnBrk="0" hangingPunct="1">
        <a:lnSpc>
          <a:spcPct val="90000"/>
        </a:lnSpc>
        <a:spcBef>
          <a:spcPts val="366"/>
        </a:spcBef>
        <a:buFont typeface="Arial" panose="020B0604020202020204" pitchFamily="34" charset="0"/>
        <a:buChar char="•"/>
        <a:defRPr sz="1283" kern="1200">
          <a:solidFill>
            <a:schemeClr val="tx1"/>
          </a:solidFill>
          <a:latin typeface="+mn-lt"/>
          <a:ea typeface="+mn-ea"/>
          <a:cs typeface="+mn-cs"/>
        </a:defRPr>
      </a:lvl5pPr>
      <a:lvl6pPr marL="1839498" indent="-167227" algn="l" defTabSz="668908" rtl="0" eaLnBrk="1" latinLnBrk="0" hangingPunct="1">
        <a:lnSpc>
          <a:spcPct val="90000"/>
        </a:lnSpc>
        <a:spcBef>
          <a:spcPts val="366"/>
        </a:spcBef>
        <a:buFont typeface="Arial" panose="020B0604020202020204" pitchFamily="34" charset="0"/>
        <a:buChar char="•"/>
        <a:defRPr sz="1283" kern="1200">
          <a:solidFill>
            <a:schemeClr val="tx1"/>
          </a:solidFill>
          <a:latin typeface="+mn-lt"/>
          <a:ea typeface="+mn-ea"/>
          <a:cs typeface="+mn-cs"/>
        </a:defRPr>
      </a:lvl6pPr>
      <a:lvl7pPr marL="2173952" indent="-167227" algn="l" defTabSz="668908" rtl="0" eaLnBrk="1" latinLnBrk="0" hangingPunct="1">
        <a:lnSpc>
          <a:spcPct val="90000"/>
        </a:lnSpc>
        <a:spcBef>
          <a:spcPts val="366"/>
        </a:spcBef>
        <a:buFont typeface="Arial" panose="020B0604020202020204" pitchFamily="34" charset="0"/>
        <a:buChar char="•"/>
        <a:defRPr sz="1283" kern="1200">
          <a:solidFill>
            <a:schemeClr val="tx1"/>
          </a:solidFill>
          <a:latin typeface="+mn-lt"/>
          <a:ea typeface="+mn-ea"/>
          <a:cs typeface="+mn-cs"/>
        </a:defRPr>
      </a:lvl7pPr>
      <a:lvl8pPr marL="2508406" indent="-167227" algn="l" defTabSz="668908" rtl="0" eaLnBrk="1" latinLnBrk="0" hangingPunct="1">
        <a:lnSpc>
          <a:spcPct val="90000"/>
        </a:lnSpc>
        <a:spcBef>
          <a:spcPts val="366"/>
        </a:spcBef>
        <a:buFont typeface="Arial" panose="020B0604020202020204" pitchFamily="34" charset="0"/>
        <a:buChar char="•"/>
        <a:defRPr sz="1283" kern="1200">
          <a:solidFill>
            <a:schemeClr val="tx1"/>
          </a:solidFill>
          <a:latin typeface="+mn-lt"/>
          <a:ea typeface="+mn-ea"/>
          <a:cs typeface="+mn-cs"/>
        </a:defRPr>
      </a:lvl8pPr>
      <a:lvl9pPr marL="2842859" indent="-167227" algn="l" defTabSz="668908" rtl="0" eaLnBrk="1" latinLnBrk="0" hangingPunct="1">
        <a:lnSpc>
          <a:spcPct val="90000"/>
        </a:lnSpc>
        <a:spcBef>
          <a:spcPts val="366"/>
        </a:spcBef>
        <a:buFont typeface="Arial" panose="020B0604020202020204" pitchFamily="34" charset="0"/>
        <a:buChar char="•"/>
        <a:defRPr sz="128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x-none"/>
      </a:defPPr>
      <a:lvl1pPr marL="0" algn="l" defTabSz="668908" rtl="0" eaLnBrk="1" latinLnBrk="0" hangingPunct="1">
        <a:defRPr sz="1283" kern="1200">
          <a:solidFill>
            <a:schemeClr val="tx1"/>
          </a:solidFill>
          <a:latin typeface="+mn-lt"/>
          <a:ea typeface="+mn-ea"/>
          <a:cs typeface="+mn-cs"/>
        </a:defRPr>
      </a:lvl1pPr>
      <a:lvl2pPr marL="334453" algn="l" defTabSz="668908" rtl="0" eaLnBrk="1" latinLnBrk="0" hangingPunct="1">
        <a:defRPr sz="1283" kern="1200">
          <a:solidFill>
            <a:schemeClr val="tx1"/>
          </a:solidFill>
          <a:latin typeface="+mn-lt"/>
          <a:ea typeface="+mn-ea"/>
          <a:cs typeface="+mn-cs"/>
        </a:defRPr>
      </a:lvl2pPr>
      <a:lvl3pPr marL="668908" algn="l" defTabSz="668908" rtl="0" eaLnBrk="1" latinLnBrk="0" hangingPunct="1">
        <a:defRPr sz="1283" kern="1200">
          <a:solidFill>
            <a:schemeClr val="tx1"/>
          </a:solidFill>
          <a:latin typeface="+mn-lt"/>
          <a:ea typeface="+mn-ea"/>
          <a:cs typeface="+mn-cs"/>
        </a:defRPr>
      </a:lvl3pPr>
      <a:lvl4pPr marL="1003362" algn="l" defTabSz="668908" rtl="0" eaLnBrk="1" latinLnBrk="0" hangingPunct="1">
        <a:defRPr sz="1283" kern="1200">
          <a:solidFill>
            <a:schemeClr val="tx1"/>
          </a:solidFill>
          <a:latin typeface="+mn-lt"/>
          <a:ea typeface="+mn-ea"/>
          <a:cs typeface="+mn-cs"/>
        </a:defRPr>
      </a:lvl4pPr>
      <a:lvl5pPr marL="1337816" algn="l" defTabSz="668908" rtl="0" eaLnBrk="1" latinLnBrk="0" hangingPunct="1">
        <a:defRPr sz="1283" kern="1200">
          <a:solidFill>
            <a:schemeClr val="tx1"/>
          </a:solidFill>
          <a:latin typeface="+mn-lt"/>
          <a:ea typeface="+mn-ea"/>
          <a:cs typeface="+mn-cs"/>
        </a:defRPr>
      </a:lvl5pPr>
      <a:lvl6pPr marL="1672271" algn="l" defTabSz="668908" rtl="0" eaLnBrk="1" latinLnBrk="0" hangingPunct="1">
        <a:defRPr sz="1283" kern="1200">
          <a:solidFill>
            <a:schemeClr val="tx1"/>
          </a:solidFill>
          <a:latin typeface="+mn-lt"/>
          <a:ea typeface="+mn-ea"/>
          <a:cs typeface="+mn-cs"/>
        </a:defRPr>
      </a:lvl6pPr>
      <a:lvl7pPr marL="2006724" algn="l" defTabSz="668908" rtl="0" eaLnBrk="1" latinLnBrk="0" hangingPunct="1">
        <a:defRPr sz="1283" kern="1200">
          <a:solidFill>
            <a:schemeClr val="tx1"/>
          </a:solidFill>
          <a:latin typeface="+mn-lt"/>
          <a:ea typeface="+mn-ea"/>
          <a:cs typeface="+mn-cs"/>
        </a:defRPr>
      </a:lvl7pPr>
      <a:lvl8pPr marL="2341178" algn="l" defTabSz="668908" rtl="0" eaLnBrk="1" latinLnBrk="0" hangingPunct="1">
        <a:defRPr sz="1283" kern="1200">
          <a:solidFill>
            <a:schemeClr val="tx1"/>
          </a:solidFill>
          <a:latin typeface="+mn-lt"/>
          <a:ea typeface="+mn-ea"/>
          <a:cs typeface="+mn-cs"/>
        </a:defRPr>
      </a:lvl8pPr>
      <a:lvl9pPr marL="2675633" algn="l" defTabSz="668908" rtl="0" eaLnBrk="1" latinLnBrk="0" hangingPunct="1">
        <a:defRPr sz="128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9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9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501A785D-6554-D94D-8ED6-0E70512C7BD4}"/>
              </a:ext>
            </a:extLst>
          </p:cNvPr>
          <p:cNvSpPr txBox="1"/>
          <p:nvPr/>
        </p:nvSpPr>
        <p:spPr>
          <a:xfrm>
            <a:off x="384311" y="2253926"/>
            <a:ext cx="5973617" cy="1419133"/>
          </a:xfrm>
          <a:prstGeom prst="rect">
            <a:avLst/>
          </a:prstGeom>
          <a:noFill/>
        </p:spPr>
        <p:txBody>
          <a:bodyPr wrap="square" lIns="89179" tIns="44590" rIns="89179" bIns="44590" rtlCol="0">
            <a:spAutoFit/>
          </a:bodyPr>
          <a:lstStyle/>
          <a:p>
            <a:pPr defTabSz="762629" latinLnBrk="0"/>
            <a:r>
              <a:rPr kumimoji="1" lang="en-US" altLang="ko-KR" sz="3335" b="1" dirty="0">
                <a:solidFill>
                  <a:prstClr val="white"/>
                </a:solidFill>
                <a:latin typeface="HY그래픽M" pitchFamily="18" charset="-127"/>
                <a:ea typeface="HY그래픽M" pitchFamily="18" charset="-127"/>
              </a:rPr>
              <a:t>GAZI </a:t>
            </a:r>
            <a:r>
              <a:rPr kumimoji="1" lang="ko-KR" altLang="en-US" sz="3335" b="1" dirty="0">
                <a:solidFill>
                  <a:prstClr val="white"/>
                </a:solidFill>
                <a:latin typeface="HY그래픽M" pitchFamily="18" charset="-127"/>
                <a:ea typeface="HY그래픽M" pitchFamily="18" charset="-127"/>
              </a:rPr>
              <a:t>지역 </a:t>
            </a:r>
            <a:r>
              <a:rPr kumimoji="1" lang="ko-KR" altLang="en-US" sz="3335" b="1" dirty="0" err="1">
                <a:solidFill>
                  <a:prstClr val="white"/>
                </a:solidFill>
                <a:latin typeface="HY그래픽M" pitchFamily="18" charset="-127"/>
                <a:ea typeface="HY그래픽M" pitchFamily="18" charset="-127"/>
              </a:rPr>
              <a:t>콘텐츠</a:t>
            </a:r>
            <a:r>
              <a:rPr kumimoji="1" lang="ko-KR" altLang="en-US" sz="3335" b="1" dirty="0">
                <a:solidFill>
                  <a:prstClr val="white"/>
                </a:solidFill>
                <a:latin typeface="HY그래픽M" pitchFamily="18" charset="-127"/>
                <a:ea typeface="HY그래픽M" pitchFamily="18" charset="-127"/>
              </a:rPr>
              <a:t> 통합 </a:t>
            </a:r>
            <a:r>
              <a:rPr kumimoji="1" lang="en-US" altLang="ko-KR" sz="3335" b="1" dirty="0">
                <a:solidFill>
                  <a:prstClr val="white"/>
                </a:solidFill>
                <a:latin typeface="HY그래픽M" pitchFamily="18" charset="-127"/>
                <a:ea typeface="HY그래픽M" pitchFamily="18" charset="-127"/>
              </a:rPr>
              <a:t>APP</a:t>
            </a:r>
          </a:p>
          <a:p>
            <a:pPr defTabSz="762629" latinLnBrk="0"/>
            <a:endParaRPr kumimoji="1" lang="en-US" altLang="ko-KR" sz="2651" b="1" dirty="0">
              <a:solidFill>
                <a:prstClr val="white"/>
              </a:solidFill>
              <a:latin typeface="HY그래픽M" pitchFamily="18" charset="-127"/>
              <a:ea typeface="HY그래픽M" pitchFamily="18" charset="-127"/>
            </a:endParaRPr>
          </a:p>
          <a:p>
            <a:pPr defTabSz="762629" latinLnBrk="0"/>
            <a:r>
              <a:rPr kumimoji="1" lang="en-US" altLang="ko-KR" sz="2651" b="1" dirty="0">
                <a:solidFill>
                  <a:prstClr val="white"/>
                </a:solidFill>
                <a:latin typeface="HY그래픽M" pitchFamily="18" charset="-127"/>
                <a:ea typeface="HY그래픽M" pitchFamily="18" charset="-127"/>
              </a:rPr>
              <a:t>(</a:t>
            </a:r>
            <a:r>
              <a:rPr kumimoji="1" lang="ko-KR" altLang="en-US" sz="2651" b="1" dirty="0">
                <a:solidFill>
                  <a:prstClr val="white"/>
                </a:solidFill>
                <a:latin typeface="HY그래픽M" pitchFamily="18" charset="-127"/>
                <a:ea typeface="HY그래픽M" pitchFamily="18" charset="-127"/>
              </a:rPr>
              <a:t>고도화 안</a:t>
            </a:r>
            <a:r>
              <a:rPr kumimoji="1" lang="en-US" altLang="ko-KR" sz="2651" b="1" dirty="0">
                <a:solidFill>
                  <a:prstClr val="white"/>
                </a:solidFill>
                <a:latin typeface="HY그래픽M" pitchFamily="18" charset="-127"/>
                <a:ea typeface="HY그래픽M" pitchFamily="18" charset="-127"/>
              </a:rPr>
              <a:t>)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0736561-3332-3E48-9DE4-AF4F0A84B9EB}"/>
              </a:ext>
            </a:extLst>
          </p:cNvPr>
          <p:cNvSpPr txBox="1"/>
          <p:nvPr/>
        </p:nvSpPr>
        <p:spPr>
          <a:xfrm>
            <a:off x="382107" y="4241802"/>
            <a:ext cx="4988278" cy="221625"/>
          </a:xfrm>
          <a:prstGeom prst="rect">
            <a:avLst/>
          </a:prstGeom>
          <a:noFill/>
        </p:spPr>
        <p:txBody>
          <a:bodyPr wrap="square" lIns="89179" tIns="44590" rIns="89179" bIns="44590" rtlCol="0">
            <a:spAutoFit/>
          </a:bodyPr>
          <a:lstStyle/>
          <a:p>
            <a:pPr defTabSz="762629" latinLnBrk="0"/>
            <a:r>
              <a:rPr kumimoji="1" lang="en-US" altLang="en-US" sz="855" dirty="0">
                <a:solidFill>
                  <a:prstClr val="white"/>
                </a:solidFill>
                <a:latin typeface="NanumSquare" panose="020B0600000101010101" pitchFamily="34" charset="-127"/>
                <a:ea typeface="NanumSquare" panose="020B0600000101010101" pitchFamily="34" charset="-127"/>
              </a:rPr>
              <a:t>2022.12.06</a:t>
            </a:r>
            <a:endParaRPr kumimoji="1" lang="x-none" altLang="en-US" sz="855" dirty="0">
              <a:solidFill>
                <a:prstClr val="white"/>
              </a:solidFill>
              <a:latin typeface="NanumSquare" panose="020B0600000101010101" pitchFamily="34" charset="-127"/>
              <a:ea typeface="NanumSquare" panose="020B0600000101010101" pitchFamily="34" charset="-127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모서리가 둥근 직사각형 175"/>
          <p:cNvSpPr/>
          <p:nvPr/>
        </p:nvSpPr>
        <p:spPr>
          <a:xfrm>
            <a:off x="5076056" y="548680"/>
            <a:ext cx="3240360" cy="6048672"/>
          </a:xfrm>
          <a:prstGeom prst="roundRect">
            <a:avLst>
              <a:gd name="adj" fmla="val 4304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7" name="TextBox 176"/>
          <p:cNvSpPr txBox="1"/>
          <p:nvPr/>
        </p:nvSpPr>
        <p:spPr>
          <a:xfrm>
            <a:off x="5076056" y="620688"/>
            <a:ext cx="32403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>
                <a:latin typeface="+mn-ea"/>
              </a:rPr>
              <a:t>Gazi</a:t>
            </a:r>
            <a:endParaRPr lang="ko-KR" altLang="en-US" sz="1200" b="1" dirty="0">
              <a:latin typeface="+mn-ea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827584" y="116632"/>
            <a:ext cx="32403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400" u="sng" dirty="0"/>
              <a:t>가지가지 소식 </a:t>
            </a:r>
          </a:p>
        </p:txBody>
      </p:sp>
      <p:sp>
        <p:nvSpPr>
          <p:cNvPr id="85" name="TextBox 84"/>
          <p:cNvSpPr txBox="1"/>
          <p:nvPr/>
        </p:nvSpPr>
        <p:spPr>
          <a:xfrm>
            <a:off x="4572000" y="116632"/>
            <a:ext cx="43204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400" u="sng" dirty="0"/>
              <a:t>가지가지 소식 지역행사 상세 페이지 </a:t>
            </a:r>
          </a:p>
        </p:txBody>
      </p:sp>
      <p:sp>
        <p:nvSpPr>
          <p:cNvPr id="2" name="모서리가 둥근 직사각형 76">
            <a:extLst>
              <a:ext uri="{FF2B5EF4-FFF2-40B4-BE49-F238E27FC236}">
                <a16:creationId xmlns:a16="http://schemas.microsoft.com/office/drawing/2014/main" id="{C551EFDF-4D91-704B-177D-08336BA1A37A}"/>
              </a:ext>
            </a:extLst>
          </p:cNvPr>
          <p:cNvSpPr/>
          <p:nvPr/>
        </p:nvSpPr>
        <p:spPr>
          <a:xfrm>
            <a:off x="827584" y="548680"/>
            <a:ext cx="3240360" cy="6048672"/>
          </a:xfrm>
          <a:prstGeom prst="roundRect">
            <a:avLst>
              <a:gd name="adj" fmla="val 4304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3B0D448-EB85-B3F9-2B64-D36BE333920B}"/>
              </a:ext>
            </a:extLst>
          </p:cNvPr>
          <p:cNvSpPr txBox="1"/>
          <p:nvPr/>
        </p:nvSpPr>
        <p:spPr>
          <a:xfrm>
            <a:off x="827584" y="620688"/>
            <a:ext cx="32403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>
                <a:latin typeface="+mn-ea"/>
              </a:rPr>
              <a:t>Gazi</a:t>
            </a:r>
            <a:endParaRPr lang="ko-KR" altLang="en-US" sz="1200" b="1" dirty="0">
              <a:latin typeface="+mn-ea"/>
            </a:endParaRPr>
          </a:p>
        </p:txBody>
      </p:sp>
      <p:sp>
        <p:nvSpPr>
          <p:cNvPr id="4" name="모서리가 둥근 직사각형 79">
            <a:extLst>
              <a:ext uri="{FF2B5EF4-FFF2-40B4-BE49-F238E27FC236}">
                <a16:creationId xmlns:a16="http://schemas.microsoft.com/office/drawing/2014/main" id="{AC0214AF-9ECD-16D3-7588-27ABC6FC6ABD}"/>
              </a:ext>
            </a:extLst>
          </p:cNvPr>
          <p:cNvSpPr/>
          <p:nvPr/>
        </p:nvSpPr>
        <p:spPr>
          <a:xfrm>
            <a:off x="1043608" y="1340768"/>
            <a:ext cx="504056" cy="288032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800" b="1" dirty="0">
                <a:solidFill>
                  <a:schemeClr val="tx1"/>
                </a:solidFill>
                <a:latin typeface="+mn-ea"/>
              </a:rPr>
              <a:t>홈</a:t>
            </a:r>
          </a:p>
        </p:txBody>
      </p:sp>
      <p:sp>
        <p:nvSpPr>
          <p:cNvPr id="5" name="모서리가 둥근 직사각형 80">
            <a:extLst>
              <a:ext uri="{FF2B5EF4-FFF2-40B4-BE49-F238E27FC236}">
                <a16:creationId xmlns:a16="http://schemas.microsoft.com/office/drawing/2014/main" id="{9F2E87C3-70FD-719D-ABBB-780C8DDFBE57}"/>
              </a:ext>
            </a:extLst>
          </p:cNvPr>
          <p:cNvSpPr/>
          <p:nvPr/>
        </p:nvSpPr>
        <p:spPr>
          <a:xfrm>
            <a:off x="2195736" y="1340768"/>
            <a:ext cx="504056" cy="288032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800" b="1" dirty="0">
                <a:solidFill>
                  <a:schemeClr val="tx1"/>
                </a:solidFill>
                <a:latin typeface="+mn-ea"/>
              </a:rPr>
              <a:t>어디</a:t>
            </a:r>
            <a:endParaRPr lang="en-US" altLang="ko-KR" sz="800" b="1" dirty="0">
              <a:solidFill>
                <a:schemeClr val="tx1"/>
              </a:solidFill>
              <a:latin typeface="+mn-ea"/>
            </a:endParaRPr>
          </a:p>
          <a:p>
            <a:pPr algn="ctr"/>
            <a:r>
              <a:rPr lang="ko-KR" altLang="en-US" sz="800" b="1" dirty="0">
                <a:solidFill>
                  <a:schemeClr val="tx1"/>
                </a:solidFill>
                <a:latin typeface="+mn-ea"/>
              </a:rPr>
              <a:t>가지</a:t>
            </a:r>
          </a:p>
        </p:txBody>
      </p:sp>
      <p:sp>
        <p:nvSpPr>
          <p:cNvPr id="6" name="모서리가 둥근 직사각형 81">
            <a:extLst>
              <a:ext uri="{FF2B5EF4-FFF2-40B4-BE49-F238E27FC236}">
                <a16:creationId xmlns:a16="http://schemas.microsoft.com/office/drawing/2014/main" id="{301EB91B-6BD1-692D-AA7A-5DF58B60E869}"/>
              </a:ext>
            </a:extLst>
          </p:cNvPr>
          <p:cNvSpPr/>
          <p:nvPr/>
        </p:nvSpPr>
        <p:spPr>
          <a:xfrm>
            <a:off x="2771800" y="1340768"/>
            <a:ext cx="504056" cy="288032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800" b="1" dirty="0">
                <a:solidFill>
                  <a:schemeClr val="tx1"/>
                </a:solidFill>
                <a:latin typeface="+mn-ea"/>
              </a:rPr>
              <a:t>가지</a:t>
            </a:r>
            <a:endParaRPr lang="en-US" altLang="ko-KR" sz="800" b="1" dirty="0">
              <a:solidFill>
                <a:schemeClr val="tx1"/>
              </a:solidFill>
              <a:latin typeface="+mn-ea"/>
            </a:endParaRPr>
          </a:p>
          <a:p>
            <a:pPr algn="ctr"/>
            <a:r>
              <a:rPr lang="en-US" altLang="ko-KR" sz="800" b="1" dirty="0">
                <a:solidFill>
                  <a:schemeClr val="tx1"/>
                </a:solidFill>
                <a:latin typeface="+mn-ea"/>
              </a:rPr>
              <a:t>TV</a:t>
            </a:r>
            <a:endParaRPr lang="ko-KR" altLang="en-US" sz="8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7" name="모서리가 둥근 직사각형 82">
            <a:extLst>
              <a:ext uri="{FF2B5EF4-FFF2-40B4-BE49-F238E27FC236}">
                <a16:creationId xmlns:a16="http://schemas.microsoft.com/office/drawing/2014/main" id="{445CD93E-0044-F1E6-EDBD-146FB2EA7143}"/>
              </a:ext>
            </a:extLst>
          </p:cNvPr>
          <p:cNvSpPr/>
          <p:nvPr/>
        </p:nvSpPr>
        <p:spPr>
          <a:xfrm>
            <a:off x="3347864" y="1340768"/>
            <a:ext cx="504056" cy="288032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800" b="1" dirty="0">
                <a:solidFill>
                  <a:schemeClr val="tx1"/>
                </a:solidFill>
                <a:latin typeface="+mn-ea"/>
              </a:rPr>
              <a:t>가지</a:t>
            </a:r>
            <a:endParaRPr lang="en-US" altLang="ko-KR" sz="800" b="1" dirty="0">
              <a:solidFill>
                <a:schemeClr val="tx1"/>
              </a:solidFill>
              <a:latin typeface="+mn-ea"/>
            </a:endParaRPr>
          </a:p>
          <a:p>
            <a:pPr algn="ctr"/>
            <a:r>
              <a:rPr lang="ko-KR" altLang="en-US" sz="800" b="1" dirty="0">
                <a:solidFill>
                  <a:schemeClr val="tx1"/>
                </a:solidFill>
                <a:latin typeface="+mn-ea"/>
              </a:rPr>
              <a:t>마켓</a:t>
            </a:r>
          </a:p>
        </p:txBody>
      </p:sp>
      <p:sp>
        <p:nvSpPr>
          <p:cNvPr id="8" name="모서리가 둥근 직사각형 85">
            <a:extLst>
              <a:ext uri="{FF2B5EF4-FFF2-40B4-BE49-F238E27FC236}">
                <a16:creationId xmlns:a16="http://schemas.microsoft.com/office/drawing/2014/main" id="{58B2436B-1A92-8ED9-796D-E273ACE86EE0}"/>
              </a:ext>
            </a:extLst>
          </p:cNvPr>
          <p:cNvSpPr/>
          <p:nvPr/>
        </p:nvSpPr>
        <p:spPr>
          <a:xfrm>
            <a:off x="1619672" y="1340768"/>
            <a:ext cx="504056" cy="288032"/>
          </a:xfrm>
          <a:prstGeom prst="roundRect">
            <a:avLst/>
          </a:prstGeom>
          <a:solidFill>
            <a:srgbClr val="7030A0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800" b="1" dirty="0">
                <a:solidFill>
                  <a:schemeClr val="bg1"/>
                </a:solidFill>
                <a:latin typeface="+mn-ea"/>
              </a:rPr>
              <a:t>가지</a:t>
            </a:r>
            <a:endParaRPr lang="en-US" altLang="ko-KR" sz="800" b="1" dirty="0">
              <a:solidFill>
                <a:schemeClr val="bg1"/>
              </a:solidFill>
              <a:latin typeface="+mn-ea"/>
            </a:endParaRPr>
          </a:p>
          <a:p>
            <a:pPr algn="ctr"/>
            <a:r>
              <a:rPr lang="ko-KR" altLang="en-US" sz="800" b="1" dirty="0">
                <a:solidFill>
                  <a:schemeClr val="bg1"/>
                </a:solidFill>
                <a:latin typeface="+mn-ea"/>
              </a:rPr>
              <a:t>뉴스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D2A3DA6-4913-26DB-1B16-B185798B3F1C}"/>
              </a:ext>
            </a:extLst>
          </p:cNvPr>
          <p:cNvSpPr txBox="1"/>
          <p:nvPr/>
        </p:nvSpPr>
        <p:spPr>
          <a:xfrm>
            <a:off x="827584" y="1988840"/>
            <a:ext cx="136815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900" b="1" dirty="0"/>
              <a:t>오늘의 뉴스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9124EF0-A2A4-65C5-B8DD-14FECA4E4313}"/>
              </a:ext>
            </a:extLst>
          </p:cNvPr>
          <p:cNvSpPr txBox="1"/>
          <p:nvPr/>
        </p:nvSpPr>
        <p:spPr>
          <a:xfrm>
            <a:off x="3419872" y="1988840"/>
            <a:ext cx="648072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ko-KR" altLang="en-US" sz="700" dirty="0" err="1"/>
              <a:t>더보기</a:t>
            </a:r>
            <a:endParaRPr lang="ko-KR" altLang="en-US" sz="700" dirty="0"/>
          </a:p>
        </p:txBody>
      </p:sp>
      <p:cxnSp>
        <p:nvCxnSpPr>
          <p:cNvPr id="11" name="직선 연결선 10">
            <a:extLst>
              <a:ext uri="{FF2B5EF4-FFF2-40B4-BE49-F238E27FC236}">
                <a16:creationId xmlns:a16="http://schemas.microsoft.com/office/drawing/2014/main" id="{8FA88FE5-AAD4-809D-3F10-249CD97DF4B2}"/>
              </a:ext>
            </a:extLst>
          </p:cNvPr>
          <p:cNvCxnSpPr/>
          <p:nvPr/>
        </p:nvCxnSpPr>
        <p:spPr>
          <a:xfrm>
            <a:off x="1187624" y="2564904"/>
            <a:ext cx="20162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모서리가 둥근 직사각형 54">
            <a:extLst>
              <a:ext uri="{FF2B5EF4-FFF2-40B4-BE49-F238E27FC236}">
                <a16:creationId xmlns:a16="http://schemas.microsoft.com/office/drawing/2014/main" id="{1CA0D5B8-37DE-A536-3C25-B567463C6783}"/>
              </a:ext>
            </a:extLst>
          </p:cNvPr>
          <p:cNvSpPr/>
          <p:nvPr/>
        </p:nvSpPr>
        <p:spPr>
          <a:xfrm>
            <a:off x="3275856" y="2276872"/>
            <a:ext cx="648072" cy="2880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동영상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1C73B11-9E97-36D7-FF57-7D222D8C0E73}"/>
              </a:ext>
            </a:extLst>
          </p:cNvPr>
          <p:cNvSpPr txBox="1"/>
          <p:nvPr/>
        </p:nvSpPr>
        <p:spPr>
          <a:xfrm>
            <a:off x="1187624" y="2303294"/>
            <a:ext cx="19442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050" dirty="0"/>
              <a:t>제목</a:t>
            </a:r>
          </a:p>
        </p:txBody>
      </p:sp>
      <p:cxnSp>
        <p:nvCxnSpPr>
          <p:cNvPr id="14" name="직선 연결선 13">
            <a:extLst>
              <a:ext uri="{FF2B5EF4-FFF2-40B4-BE49-F238E27FC236}">
                <a16:creationId xmlns:a16="http://schemas.microsoft.com/office/drawing/2014/main" id="{D96B6455-D5F7-0D2B-D710-E8A3749B51B9}"/>
              </a:ext>
            </a:extLst>
          </p:cNvPr>
          <p:cNvCxnSpPr/>
          <p:nvPr/>
        </p:nvCxnSpPr>
        <p:spPr>
          <a:xfrm>
            <a:off x="1187624" y="2924944"/>
            <a:ext cx="20162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모서리가 둥근 직사각형 57">
            <a:extLst>
              <a:ext uri="{FF2B5EF4-FFF2-40B4-BE49-F238E27FC236}">
                <a16:creationId xmlns:a16="http://schemas.microsoft.com/office/drawing/2014/main" id="{53A0DBB5-9643-EE95-8669-AB5638D52AC9}"/>
              </a:ext>
            </a:extLst>
          </p:cNvPr>
          <p:cNvSpPr/>
          <p:nvPr/>
        </p:nvSpPr>
        <p:spPr>
          <a:xfrm>
            <a:off x="3275856" y="2636912"/>
            <a:ext cx="648072" cy="2880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1000" dirty="0">
                <a:solidFill>
                  <a:prstClr val="white"/>
                </a:solidFill>
              </a:rPr>
              <a:t>동영상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9C94C27-2987-11D5-AA47-4D57D508B190}"/>
              </a:ext>
            </a:extLst>
          </p:cNvPr>
          <p:cNvSpPr txBox="1"/>
          <p:nvPr/>
        </p:nvSpPr>
        <p:spPr>
          <a:xfrm>
            <a:off x="1187624" y="2663334"/>
            <a:ext cx="19442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050"/>
              <a:t>제목</a:t>
            </a:r>
          </a:p>
        </p:txBody>
      </p:sp>
      <p:sp>
        <p:nvSpPr>
          <p:cNvPr id="24" name="직사각형 23">
            <a:extLst>
              <a:ext uri="{FF2B5EF4-FFF2-40B4-BE49-F238E27FC236}">
                <a16:creationId xmlns:a16="http://schemas.microsoft.com/office/drawing/2014/main" id="{2CE1E965-31B0-47C2-CB69-ED96CBFB4375}"/>
              </a:ext>
            </a:extLst>
          </p:cNvPr>
          <p:cNvSpPr/>
          <p:nvPr/>
        </p:nvSpPr>
        <p:spPr>
          <a:xfrm>
            <a:off x="827584" y="3068960"/>
            <a:ext cx="3240360" cy="556900"/>
          </a:xfrm>
          <a:prstGeom prst="rect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5A5A274-432F-3751-B643-956D6F61FC4E}"/>
              </a:ext>
            </a:extLst>
          </p:cNvPr>
          <p:cNvSpPr txBox="1"/>
          <p:nvPr/>
        </p:nvSpPr>
        <p:spPr>
          <a:xfrm>
            <a:off x="827584" y="3212976"/>
            <a:ext cx="309634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100" dirty="0"/>
              <a:t>(</a:t>
            </a:r>
            <a:r>
              <a:rPr lang="ko-KR" altLang="en-US" sz="1100" dirty="0"/>
              <a:t>광고영역</a:t>
            </a:r>
            <a:r>
              <a:rPr lang="en-US" altLang="ko-KR" sz="1100" dirty="0"/>
              <a:t>)</a:t>
            </a:r>
            <a:endParaRPr lang="ko-KR" altLang="en-US" sz="1100" dirty="0"/>
          </a:p>
        </p:txBody>
      </p:sp>
      <p:sp>
        <p:nvSpPr>
          <p:cNvPr id="26" name="모서리가 둥근 직사각형 86">
            <a:extLst>
              <a:ext uri="{FF2B5EF4-FFF2-40B4-BE49-F238E27FC236}">
                <a16:creationId xmlns:a16="http://schemas.microsoft.com/office/drawing/2014/main" id="{25E84ECE-563A-CE90-EB14-566EE75083F6}"/>
              </a:ext>
            </a:extLst>
          </p:cNvPr>
          <p:cNvSpPr/>
          <p:nvPr/>
        </p:nvSpPr>
        <p:spPr>
          <a:xfrm>
            <a:off x="3059832" y="1772816"/>
            <a:ext cx="936104" cy="144016"/>
          </a:xfrm>
          <a:prstGeom prst="roundRect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800">
                <a:solidFill>
                  <a:schemeClr val="tx1"/>
                </a:solidFill>
              </a:rPr>
              <a:t>관심지역 설정</a:t>
            </a:r>
            <a:endParaRPr lang="ko-KR" altLang="en-US" sz="800" dirty="0">
              <a:solidFill>
                <a:schemeClr val="tx1"/>
              </a:solidFill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4802D54-90C3-44A7-A1D0-1C2F03B2D4C3}"/>
              </a:ext>
            </a:extLst>
          </p:cNvPr>
          <p:cNvSpPr txBox="1"/>
          <p:nvPr/>
        </p:nvSpPr>
        <p:spPr>
          <a:xfrm>
            <a:off x="827584" y="3697868"/>
            <a:ext cx="136815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900" b="1" dirty="0"/>
              <a:t>가지뉴스 </a:t>
            </a:r>
            <a:r>
              <a:rPr lang="en-US" altLang="ko-KR" sz="900" b="1" dirty="0"/>
              <a:t>Pick</a:t>
            </a:r>
            <a:endParaRPr lang="ko-KR" altLang="en-US" sz="900" b="1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6E659280-0CE7-E264-F666-42BE5DC6BF82}"/>
              </a:ext>
            </a:extLst>
          </p:cNvPr>
          <p:cNvSpPr txBox="1"/>
          <p:nvPr/>
        </p:nvSpPr>
        <p:spPr>
          <a:xfrm>
            <a:off x="827584" y="4727176"/>
            <a:ext cx="324036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700" dirty="0" err="1"/>
              <a:t>더보기</a:t>
            </a:r>
            <a:endParaRPr lang="ko-KR" altLang="en-US" sz="700" dirty="0"/>
          </a:p>
        </p:txBody>
      </p:sp>
      <p:cxnSp>
        <p:nvCxnSpPr>
          <p:cNvPr id="31" name="직선 연결선 30">
            <a:extLst>
              <a:ext uri="{FF2B5EF4-FFF2-40B4-BE49-F238E27FC236}">
                <a16:creationId xmlns:a16="http://schemas.microsoft.com/office/drawing/2014/main" id="{3C42C9EC-E91B-5873-5520-0E472C451EF8}"/>
              </a:ext>
            </a:extLst>
          </p:cNvPr>
          <p:cNvCxnSpPr/>
          <p:nvPr/>
        </p:nvCxnSpPr>
        <p:spPr>
          <a:xfrm>
            <a:off x="1187624" y="4273932"/>
            <a:ext cx="20162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모서리가 둥근 직사각형 54">
            <a:extLst>
              <a:ext uri="{FF2B5EF4-FFF2-40B4-BE49-F238E27FC236}">
                <a16:creationId xmlns:a16="http://schemas.microsoft.com/office/drawing/2014/main" id="{28DB4422-3263-E22F-E4DD-35A5CE018D93}"/>
              </a:ext>
            </a:extLst>
          </p:cNvPr>
          <p:cNvSpPr/>
          <p:nvPr/>
        </p:nvSpPr>
        <p:spPr>
          <a:xfrm>
            <a:off x="3275856" y="3985900"/>
            <a:ext cx="648072" cy="2880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동영상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945A800-4212-353E-6085-3FD52318DCA9}"/>
              </a:ext>
            </a:extLst>
          </p:cNvPr>
          <p:cNvSpPr txBox="1"/>
          <p:nvPr/>
        </p:nvSpPr>
        <p:spPr>
          <a:xfrm>
            <a:off x="1187624" y="4012322"/>
            <a:ext cx="19442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050" dirty="0"/>
              <a:t>제목</a:t>
            </a:r>
          </a:p>
        </p:txBody>
      </p:sp>
      <p:cxnSp>
        <p:nvCxnSpPr>
          <p:cNvPr id="34" name="직선 연결선 33">
            <a:extLst>
              <a:ext uri="{FF2B5EF4-FFF2-40B4-BE49-F238E27FC236}">
                <a16:creationId xmlns:a16="http://schemas.microsoft.com/office/drawing/2014/main" id="{23849892-9200-B923-AD42-1382B7ABA801}"/>
              </a:ext>
            </a:extLst>
          </p:cNvPr>
          <p:cNvCxnSpPr/>
          <p:nvPr/>
        </p:nvCxnSpPr>
        <p:spPr>
          <a:xfrm>
            <a:off x="1187624" y="4633972"/>
            <a:ext cx="20162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모서리가 둥근 직사각형 57">
            <a:extLst>
              <a:ext uri="{FF2B5EF4-FFF2-40B4-BE49-F238E27FC236}">
                <a16:creationId xmlns:a16="http://schemas.microsoft.com/office/drawing/2014/main" id="{C3E81890-4B64-49D4-84FD-3A78D48DC56E}"/>
              </a:ext>
            </a:extLst>
          </p:cNvPr>
          <p:cNvSpPr/>
          <p:nvPr/>
        </p:nvSpPr>
        <p:spPr>
          <a:xfrm>
            <a:off x="3275856" y="4345940"/>
            <a:ext cx="648072" cy="2880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1000" dirty="0">
                <a:solidFill>
                  <a:prstClr val="white"/>
                </a:solidFill>
              </a:rPr>
              <a:t>동영상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EA97612B-BB28-498D-658F-A7567607B58A}"/>
              </a:ext>
            </a:extLst>
          </p:cNvPr>
          <p:cNvSpPr txBox="1"/>
          <p:nvPr/>
        </p:nvSpPr>
        <p:spPr>
          <a:xfrm>
            <a:off x="1187624" y="4372362"/>
            <a:ext cx="19442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050"/>
              <a:t>제목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4E3BC4C5-50DB-A0F2-C90C-F09301FC5568}"/>
              </a:ext>
            </a:extLst>
          </p:cNvPr>
          <p:cNvSpPr txBox="1"/>
          <p:nvPr/>
        </p:nvSpPr>
        <p:spPr>
          <a:xfrm>
            <a:off x="827584" y="908720"/>
            <a:ext cx="1152128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700" dirty="0"/>
              <a:t>◎ 뉴스 속 인물  </a:t>
            </a:r>
            <a:r>
              <a:rPr lang="ko-KR" altLang="en-US" sz="700" u="sng" dirty="0"/>
              <a:t>이장우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74791BC1-89DB-F0B2-AF10-BAA59241025F}"/>
              </a:ext>
            </a:extLst>
          </p:cNvPr>
          <p:cNvSpPr txBox="1"/>
          <p:nvPr/>
        </p:nvSpPr>
        <p:spPr>
          <a:xfrm>
            <a:off x="3429738" y="908720"/>
            <a:ext cx="648072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700" dirty="0"/>
              <a:t>◎ </a:t>
            </a:r>
            <a:r>
              <a:rPr lang="ko-KR" altLang="en-US" sz="700" dirty="0" err="1"/>
              <a:t>현위치</a:t>
            </a:r>
            <a:endParaRPr lang="ko-KR" altLang="en-US" sz="700" dirty="0"/>
          </a:p>
        </p:txBody>
      </p:sp>
      <p:pic>
        <p:nvPicPr>
          <p:cNvPr id="41" name="그림 40">
            <a:extLst>
              <a:ext uri="{FF2B5EF4-FFF2-40B4-BE49-F238E27FC236}">
                <a16:creationId xmlns:a16="http://schemas.microsoft.com/office/drawing/2014/main" id="{34EB48B7-41CB-A9A2-D9C2-2E65CB659E7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8417" y="1029546"/>
            <a:ext cx="2916323" cy="5368410"/>
          </a:xfrm>
          <a:prstGeom prst="rect">
            <a:avLst/>
          </a:prstGeom>
          <a:effectLst>
            <a:glow rad="63500">
              <a:schemeClr val="tx1">
                <a:lumMod val="50000"/>
                <a:lumOff val="50000"/>
                <a:alpha val="40000"/>
              </a:schemeClr>
            </a:glow>
          </a:effectLst>
        </p:spPr>
      </p:pic>
      <p:cxnSp>
        <p:nvCxnSpPr>
          <p:cNvPr id="42" name="연결선: 꺾임 41">
            <a:extLst>
              <a:ext uri="{FF2B5EF4-FFF2-40B4-BE49-F238E27FC236}">
                <a16:creationId xmlns:a16="http://schemas.microsoft.com/office/drawing/2014/main" id="{F57691C1-3F91-F8C1-06D2-80E86A2199AF}"/>
              </a:ext>
            </a:extLst>
          </p:cNvPr>
          <p:cNvCxnSpPr>
            <a:cxnSpLocks/>
            <a:stCxn id="45" idx="3"/>
            <a:endCxn id="176" idx="1"/>
          </p:cNvCxnSpPr>
          <p:nvPr/>
        </p:nvCxnSpPr>
        <p:spPr>
          <a:xfrm flipV="1">
            <a:off x="4139952" y="3573016"/>
            <a:ext cx="936104" cy="2610290"/>
          </a:xfrm>
          <a:prstGeom prst="bentConnector3">
            <a:avLst>
              <a:gd name="adj1" fmla="val 50000"/>
            </a:avLst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모서리가 둥근 직사각형 258">
            <a:extLst>
              <a:ext uri="{FF2B5EF4-FFF2-40B4-BE49-F238E27FC236}">
                <a16:creationId xmlns:a16="http://schemas.microsoft.com/office/drawing/2014/main" id="{0B9B7FED-9089-35E1-D86F-6B50B4AAE06A}"/>
              </a:ext>
            </a:extLst>
          </p:cNvPr>
          <p:cNvSpPr/>
          <p:nvPr/>
        </p:nvSpPr>
        <p:spPr>
          <a:xfrm>
            <a:off x="971600" y="6021288"/>
            <a:ext cx="3168352" cy="324036"/>
          </a:xfrm>
          <a:prstGeom prst="roundRect">
            <a:avLst/>
          </a:prstGeom>
          <a:noFill/>
          <a:ln w="19050">
            <a:solidFill>
              <a:srgbClr val="C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7BCB80-5422-656F-9F02-A189A1978AEE}"/>
              </a:ext>
            </a:extLst>
          </p:cNvPr>
          <p:cNvSpPr txBox="1"/>
          <p:nvPr/>
        </p:nvSpPr>
        <p:spPr>
          <a:xfrm>
            <a:off x="827584" y="4957137"/>
            <a:ext cx="100811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900" b="1" dirty="0"/>
              <a:t>가지가지 소식</a:t>
            </a:r>
          </a:p>
        </p:txBody>
      </p:sp>
      <p:cxnSp>
        <p:nvCxnSpPr>
          <p:cNvPr id="43" name="직선 연결선 42">
            <a:extLst>
              <a:ext uri="{FF2B5EF4-FFF2-40B4-BE49-F238E27FC236}">
                <a16:creationId xmlns:a16="http://schemas.microsoft.com/office/drawing/2014/main" id="{22D49EDC-4212-611E-C773-83DE409EAF91}"/>
              </a:ext>
            </a:extLst>
          </p:cNvPr>
          <p:cNvCxnSpPr/>
          <p:nvPr/>
        </p:nvCxnSpPr>
        <p:spPr>
          <a:xfrm>
            <a:off x="1187624" y="5498068"/>
            <a:ext cx="27363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id="{5CD54BD6-ABA0-2CC1-6A95-2A40A3759AF8}"/>
              </a:ext>
            </a:extLst>
          </p:cNvPr>
          <p:cNvSpPr txBox="1"/>
          <p:nvPr/>
        </p:nvSpPr>
        <p:spPr>
          <a:xfrm>
            <a:off x="1187624" y="5236458"/>
            <a:ext cx="19442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050" dirty="0"/>
              <a:t>제목</a:t>
            </a:r>
          </a:p>
        </p:txBody>
      </p:sp>
      <p:cxnSp>
        <p:nvCxnSpPr>
          <p:cNvPr id="46" name="직선 연결선 45">
            <a:extLst>
              <a:ext uri="{FF2B5EF4-FFF2-40B4-BE49-F238E27FC236}">
                <a16:creationId xmlns:a16="http://schemas.microsoft.com/office/drawing/2014/main" id="{056695BA-E8FD-7E05-2643-B1E461A8C438}"/>
              </a:ext>
            </a:extLst>
          </p:cNvPr>
          <p:cNvCxnSpPr/>
          <p:nvPr/>
        </p:nvCxnSpPr>
        <p:spPr>
          <a:xfrm>
            <a:off x="1187624" y="5759678"/>
            <a:ext cx="27363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>
            <a:extLst>
              <a:ext uri="{FF2B5EF4-FFF2-40B4-BE49-F238E27FC236}">
                <a16:creationId xmlns:a16="http://schemas.microsoft.com/office/drawing/2014/main" id="{6C3A5064-DB1D-541A-5561-C7841F631386}"/>
              </a:ext>
            </a:extLst>
          </p:cNvPr>
          <p:cNvSpPr txBox="1"/>
          <p:nvPr/>
        </p:nvSpPr>
        <p:spPr>
          <a:xfrm>
            <a:off x="1187624" y="5498068"/>
            <a:ext cx="19442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050" dirty="0"/>
              <a:t>제목</a:t>
            </a:r>
          </a:p>
        </p:txBody>
      </p:sp>
      <p:cxnSp>
        <p:nvCxnSpPr>
          <p:cNvPr id="48" name="직선 연결선 47">
            <a:extLst>
              <a:ext uri="{FF2B5EF4-FFF2-40B4-BE49-F238E27FC236}">
                <a16:creationId xmlns:a16="http://schemas.microsoft.com/office/drawing/2014/main" id="{87502EDA-6335-E194-FE22-3EC7B2DDD12B}"/>
              </a:ext>
            </a:extLst>
          </p:cNvPr>
          <p:cNvCxnSpPr/>
          <p:nvPr/>
        </p:nvCxnSpPr>
        <p:spPr>
          <a:xfrm>
            <a:off x="1187624" y="6047710"/>
            <a:ext cx="27363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B37DD635-CE97-A280-530D-C3056E85FCF6}"/>
              </a:ext>
            </a:extLst>
          </p:cNvPr>
          <p:cNvSpPr txBox="1"/>
          <p:nvPr/>
        </p:nvSpPr>
        <p:spPr>
          <a:xfrm>
            <a:off x="1187624" y="5786100"/>
            <a:ext cx="19442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050" dirty="0"/>
              <a:t>제목</a:t>
            </a:r>
          </a:p>
        </p:txBody>
      </p:sp>
      <p:cxnSp>
        <p:nvCxnSpPr>
          <p:cNvPr id="50" name="직선 연결선 49">
            <a:extLst>
              <a:ext uri="{FF2B5EF4-FFF2-40B4-BE49-F238E27FC236}">
                <a16:creationId xmlns:a16="http://schemas.microsoft.com/office/drawing/2014/main" id="{D99C9941-8C11-398D-19B0-1C88338B29D7}"/>
              </a:ext>
            </a:extLst>
          </p:cNvPr>
          <p:cNvCxnSpPr/>
          <p:nvPr/>
        </p:nvCxnSpPr>
        <p:spPr>
          <a:xfrm>
            <a:off x="1187624" y="6309320"/>
            <a:ext cx="27363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>
            <a:extLst>
              <a:ext uri="{FF2B5EF4-FFF2-40B4-BE49-F238E27FC236}">
                <a16:creationId xmlns:a16="http://schemas.microsoft.com/office/drawing/2014/main" id="{E410120A-F28A-4F7A-4D79-5C234F86EF25}"/>
              </a:ext>
            </a:extLst>
          </p:cNvPr>
          <p:cNvSpPr txBox="1"/>
          <p:nvPr/>
        </p:nvSpPr>
        <p:spPr>
          <a:xfrm>
            <a:off x="1187624" y="6047710"/>
            <a:ext cx="19442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050" dirty="0"/>
              <a:t>제목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1F00A01A-37FC-A8A6-E187-D556315F4FC6}"/>
              </a:ext>
            </a:extLst>
          </p:cNvPr>
          <p:cNvSpPr txBox="1"/>
          <p:nvPr/>
        </p:nvSpPr>
        <p:spPr>
          <a:xfrm>
            <a:off x="3419872" y="3717032"/>
            <a:ext cx="648072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ko-KR" altLang="en-US" sz="700" dirty="0" err="1"/>
              <a:t>더보기</a:t>
            </a:r>
            <a:endParaRPr lang="ko-KR" altLang="en-US" sz="700" dirty="0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E0718E60-30DC-8AA0-0608-04CDF4252E32}"/>
              </a:ext>
            </a:extLst>
          </p:cNvPr>
          <p:cNvSpPr txBox="1"/>
          <p:nvPr/>
        </p:nvSpPr>
        <p:spPr>
          <a:xfrm>
            <a:off x="3419872" y="4941168"/>
            <a:ext cx="648072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ko-KR" altLang="en-US" sz="700" dirty="0" err="1"/>
              <a:t>더보기</a:t>
            </a:r>
            <a:endParaRPr lang="ko-KR" altLang="en-US" sz="7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모서리가 둥근 직사각형 2"/>
          <p:cNvSpPr/>
          <p:nvPr/>
        </p:nvSpPr>
        <p:spPr>
          <a:xfrm>
            <a:off x="827584" y="548680"/>
            <a:ext cx="3240360" cy="6048672"/>
          </a:xfrm>
          <a:prstGeom prst="roundRect">
            <a:avLst>
              <a:gd name="adj" fmla="val 4304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TextBox 3"/>
          <p:cNvSpPr txBox="1"/>
          <p:nvPr/>
        </p:nvSpPr>
        <p:spPr>
          <a:xfrm>
            <a:off x="827584" y="620688"/>
            <a:ext cx="32403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>
                <a:latin typeface="+mn-ea"/>
              </a:rPr>
              <a:t>Gazi</a:t>
            </a:r>
            <a:endParaRPr lang="ko-KR" altLang="en-US" sz="1200" b="1" dirty="0">
              <a:latin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99592" y="908720"/>
            <a:ext cx="1152128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700" dirty="0"/>
              <a:t>◎ 뉴스 속 인물  </a:t>
            </a:r>
            <a:r>
              <a:rPr lang="ko-KR" altLang="en-US" sz="700" u="sng" dirty="0"/>
              <a:t>이장우</a:t>
            </a:r>
          </a:p>
        </p:txBody>
      </p:sp>
      <p:sp>
        <p:nvSpPr>
          <p:cNvPr id="6" name="모서리가 둥근 직사각형 5"/>
          <p:cNvSpPr/>
          <p:nvPr/>
        </p:nvSpPr>
        <p:spPr>
          <a:xfrm>
            <a:off x="1043608" y="1268760"/>
            <a:ext cx="504056" cy="288032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800" b="1" dirty="0">
                <a:solidFill>
                  <a:schemeClr val="tx1"/>
                </a:solidFill>
                <a:latin typeface="+mn-ea"/>
              </a:rPr>
              <a:t>홈</a:t>
            </a:r>
          </a:p>
        </p:txBody>
      </p:sp>
      <p:sp>
        <p:nvSpPr>
          <p:cNvPr id="7" name="모서리가 둥근 직사각형 6"/>
          <p:cNvSpPr/>
          <p:nvPr/>
        </p:nvSpPr>
        <p:spPr>
          <a:xfrm>
            <a:off x="2195736" y="1268760"/>
            <a:ext cx="504056" cy="288032"/>
          </a:xfrm>
          <a:prstGeom prst="roundRect">
            <a:avLst/>
          </a:prstGeom>
          <a:solidFill>
            <a:srgbClr val="7030A0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800" b="1" dirty="0">
                <a:solidFill>
                  <a:schemeClr val="bg1"/>
                </a:solidFill>
                <a:latin typeface="+mn-ea"/>
              </a:rPr>
              <a:t>어디</a:t>
            </a:r>
            <a:endParaRPr lang="en-US" altLang="ko-KR" sz="800" b="1" dirty="0">
              <a:solidFill>
                <a:schemeClr val="bg1"/>
              </a:solidFill>
              <a:latin typeface="+mn-ea"/>
            </a:endParaRPr>
          </a:p>
          <a:p>
            <a:pPr algn="ctr"/>
            <a:r>
              <a:rPr lang="ko-KR" altLang="en-US" sz="800" b="1" dirty="0">
                <a:solidFill>
                  <a:schemeClr val="bg1"/>
                </a:solidFill>
                <a:latin typeface="+mn-ea"/>
              </a:rPr>
              <a:t>가지</a:t>
            </a:r>
          </a:p>
        </p:txBody>
      </p:sp>
      <p:sp>
        <p:nvSpPr>
          <p:cNvPr id="8" name="모서리가 둥근 직사각형 7"/>
          <p:cNvSpPr/>
          <p:nvPr/>
        </p:nvSpPr>
        <p:spPr>
          <a:xfrm>
            <a:off x="2771800" y="1268760"/>
            <a:ext cx="504056" cy="288032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800" b="1" dirty="0">
                <a:solidFill>
                  <a:schemeClr val="tx1"/>
                </a:solidFill>
                <a:latin typeface="+mn-ea"/>
              </a:rPr>
              <a:t>가지</a:t>
            </a:r>
            <a:endParaRPr lang="en-US" altLang="ko-KR" sz="800" b="1" dirty="0">
              <a:solidFill>
                <a:schemeClr val="tx1"/>
              </a:solidFill>
              <a:latin typeface="+mn-ea"/>
            </a:endParaRPr>
          </a:p>
          <a:p>
            <a:pPr algn="ctr"/>
            <a:r>
              <a:rPr lang="en-US" altLang="ko-KR" sz="800" b="1" dirty="0">
                <a:solidFill>
                  <a:schemeClr val="tx1"/>
                </a:solidFill>
                <a:latin typeface="+mn-ea"/>
              </a:rPr>
              <a:t>TV</a:t>
            </a:r>
            <a:endParaRPr lang="ko-KR" altLang="en-US" sz="8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3347864" y="1268760"/>
            <a:ext cx="504056" cy="288032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800" b="1" dirty="0">
                <a:solidFill>
                  <a:schemeClr val="tx1"/>
                </a:solidFill>
                <a:latin typeface="+mn-ea"/>
              </a:rPr>
              <a:t>가지</a:t>
            </a:r>
            <a:endParaRPr lang="en-US" altLang="ko-KR" sz="800" b="1" dirty="0">
              <a:solidFill>
                <a:schemeClr val="tx1"/>
              </a:solidFill>
              <a:latin typeface="+mn-ea"/>
            </a:endParaRPr>
          </a:p>
          <a:p>
            <a:pPr algn="ctr"/>
            <a:r>
              <a:rPr lang="ko-KR" altLang="en-US" sz="800" b="1" dirty="0">
                <a:solidFill>
                  <a:schemeClr val="tx1"/>
                </a:solidFill>
                <a:latin typeface="+mn-ea"/>
              </a:rPr>
              <a:t>마켓</a:t>
            </a:r>
          </a:p>
        </p:txBody>
      </p:sp>
      <p:sp>
        <p:nvSpPr>
          <p:cNvPr id="10" name="모서리가 둥근 직사각형 9"/>
          <p:cNvSpPr/>
          <p:nvPr/>
        </p:nvSpPr>
        <p:spPr>
          <a:xfrm>
            <a:off x="1043608" y="1628800"/>
            <a:ext cx="2808312" cy="216024"/>
          </a:xfrm>
          <a:prstGeom prst="round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1043608" y="1628800"/>
            <a:ext cx="1944216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700" dirty="0"/>
              <a:t>◎ 오늘은 어디로 가지 </a:t>
            </a:r>
            <a:r>
              <a:rPr lang="en-US" altLang="ko-KR" sz="700" dirty="0"/>
              <a:t>?</a:t>
            </a:r>
            <a:endParaRPr lang="ko-KR" altLang="en-US" sz="700" dirty="0"/>
          </a:p>
        </p:txBody>
      </p:sp>
      <p:sp>
        <p:nvSpPr>
          <p:cNvPr id="12" name="모서리가 둥근 직사각형 11"/>
          <p:cNvSpPr/>
          <p:nvPr/>
        </p:nvSpPr>
        <p:spPr>
          <a:xfrm>
            <a:off x="1619672" y="1268760"/>
            <a:ext cx="504056" cy="288032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800" b="1" dirty="0">
                <a:solidFill>
                  <a:schemeClr val="tx1"/>
                </a:solidFill>
                <a:latin typeface="+mn-ea"/>
              </a:rPr>
              <a:t>가지</a:t>
            </a:r>
            <a:endParaRPr lang="en-US" altLang="ko-KR" sz="800" b="1" dirty="0">
              <a:solidFill>
                <a:schemeClr val="tx1"/>
              </a:solidFill>
              <a:latin typeface="+mn-ea"/>
            </a:endParaRPr>
          </a:p>
          <a:p>
            <a:pPr algn="ctr"/>
            <a:r>
              <a:rPr lang="ko-KR" altLang="en-US" sz="800" b="1" dirty="0">
                <a:solidFill>
                  <a:schemeClr val="tx1"/>
                </a:solidFill>
                <a:latin typeface="+mn-ea"/>
              </a:rPr>
              <a:t>뉴스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827584" y="116632"/>
            <a:ext cx="32403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400" u="sng" dirty="0" err="1"/>
              <a:t>어디가지</a:t>
            </a:r>
            <a:r>
              <a:rPr lang="ko-KR" altLang="en-US" sz="1400" u="sng" dirty="0"/>
              <a:t> </a:t>
            </a:r>
            <a:r>
              <a:rPr lang="ko-KR" altLang="en-US" sz="1400" u="sng" dirty="0" err="1"/>
              <a:t>메인페이지</a:t>
            </a:r>
            <a:endParaRPr lang="ko-KR" altLang="en-US" sz="1400" u="sng" dirty="0"/>
          </a:p>
        </p:txBody>
      </p:sp>
      <p:sp>
        <p:nvSpPr>
          <p:cNvPr id="56" name="TextBox 55"/>
          <p:cNvSpPr txBox="1"/>
          <p:nvPr/>
        </p:nvSpPr>
        <p:spPr>
          <a:xfrm>
            <a:off x="3842054" y="1411615"/>
            <a:ext cx="16561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200" u="sng" dirty="0"/>
              <a:t>이용자 선택</a:t>
            </a:r>
          </a:p>
        </p:txBody>
      </p:sp>
      <p:sp>
        <p:nvSpPr>
          <p:cNvPr id="91" name="모서리가 둥근 직사각형 90"/>
          <p:cNvSpPr/>
          <p:nvPr/>
        </p:nvSpPr>
        <p:spPr>
          <a:xfrm>
            <a:off x="5220072" y="548680"/>
            <a:ext cx="3240360" cy="6048672"/>
          </a:xfrm>
          <a:prstGeom prst="roundRect">
            <a:avLst>
              <a:gd name="adj" fmla="val 4304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2" name="TextBox 91"/>
          <p:cNvSpPr txBox="1"/>
          <p:nvPr/>
        </p:nvSpPr>
        <p:spPr>
          <a:xfrm>
            <a:off x="5220072" y="620688"/>
            <a:ext cx="32403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>
                <a:latin typeface="+mn-ea"/>
              </a:rPr>
              <a:t>Gazi</a:t>
            </a:r>
            <a:endParaRPr lang="ko-KR" altLang="en-US" sz="1200" b="1" dirty="0">
              <a:latin typeface="+mn-ea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5292080" y="908720"/>
            <a:ext cx="1152128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700" dirty="0"/>
              <a:t>◎ 뉴스 속 인물  </a:t>
            </a:r>
            <a:r>
              <a:rPr lang="ko-KR" altLang="en-US" sz="700" u="sng" dirty="0"/>
              <a:t>이장우</a:t>
            </a:r>
          </a:p>
        </p:txBody>
      </p:sp>
      <p:sp>
        <p:nvSpPr>
          <p:cNvPr id="94" name="모서리가 둥근 직사각형 93"/>
          <p:cNvSpPr/>
          <p:nvPr/>
        </p:nvSpPr>
        <p:spPr>
          <a:xfrm>
            <a:off x="5436096" y="1268760"/>
            <a:ext cx="504056" cy="288032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800" b="1" dirty="0">
                <a:solidFill>
                  <a:schemeClr val="tx1"/>
                </a:solidFill>
                <a:latin typeface="+mn-ea"/>
              </a:rPr>
              <a:t>홈</a:t>
            </a:r>
          </a:p>
        </p:txBody>
      </p:sp>
      <p:sp>
        <p:nvSpPr>
          <p:cNvPr id="95" name="모서리가 둥근 직사각형 94"/>
          <p:cNvSpPr/>
          <p:nvPr/>
        </p:nvSpPr>
        <p:spPr>
          <a:xfrm>
            <a:off x="6588224" y="1268760"/>
            <a:ext cx="504056" cy="288032"/>
          </a:xfrm>
          <a:prstGeom prst="roundRect">
            <a:avLst/>
          </a:prstGeom>
          <a:solidFill>
            <a:srgbClr val="7030A0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800" b="1" dirty="0">
                <a:solidFill>
                  <a:schemeClr val="bg1"/>
                </a:solidFill>
                <a:latin typeface="+mn-ea"/>
              </a:rPr>
              <a:t>어디</a:t>
            </a:r>
            <a:endParaRPr lang="en-US" altLang="ko-KR" sz="800" b="1" dirty="0">
              <a:solidFill>
                <a:schemeClr val="bg1"/>
              </a:solidFill>
              <a:latin typeface="+mn-ea"/>
            </a:endParaRPr>
          </a:p>
          <a:p>
            <a:pPr algn="ctr"/>
            <a:r>
              <a:rPr lang="ko-KR" altLang="en-US" sz="800" b="1" dirty="0">
                <a:solidFill>
                  <a:schemeClr val="bg1"/>
                </a:solidFill>
                <a:latin typeface="+mn-ea"/>
              </a:rPr>
              <a:t>가지</a:t>
            </a:r>
          </a:p>
        </p:txBody>
      </p:sp>
      <p:sp>
        <p:nvSpPr>
          <p:cNvPr id="96" name="모서리가 둥근 직사각형 95"/>
          <p:cNvSpPr/>
          <p:nvPr/>
        </p:nvSpPr>
        <p:spPr>
          <a:xfrm>
            <a:off x="7164288" y="1268760"/>
            <a:ext cx="504056" cy="288032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800" b="1" dirty="0">
                <a:solidFill>
                  <a:schemeClr val="tx1"/>
                </a:solidFill>
                <a:latin typeface="+mn-ea"/>
              </a:rPr>
              <a:t>가지</a:t>
            </a:r>
            <a:endParaRPr lang="en-US" altLang="ko-KR" sz="800" b="1" dirty="0">
              <a:solidFill>
                <a:schemeClr val="tx1"/>
              </a:solidFill>
              <a:latin typeface="+mn-ea"/>
            </a:endParaRPr>
          </a:p>
          <a:p>
            <a:pPr algn="ctr"/>
            <a:r>
              <a:rPr lang="en-US" altLang="ko-KR" sz="800" b="1" dirty="0">
                <a:solidFill>
                  <a:schemeClr val="tx1"/>
                </a:solidFill>
                <a:latin typeface="+mn-ea"/>
              </a:rPr>
              <a:t>TV</a:t>
            </a:r>
            <a:endParaRPr lang="ko-KR" altLang="en-US" sz="8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97" name="모서리가 둥근 직사각형 96"/>
          <p:cNvSpPr/>
          <p:nvPr/>
        </p:nvSpPr>
        <p:spPr>
          <a:xfrm>
            <a:off x="7740352" y="1268760"/>
            <a:ext cx="504056" cy="288032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800" b="1" dirty="0">
                <a:solidFill>
                  <a:schemeClr val="tx1"/>
                </a:solidFill>
                <a:latin typeface="+mn-ea"/>
              </a:rPr>
              <a:t>가지</a:t>
            </a:r>
            <a:endParaRPr lang="en-US" altLang="ko-KR" sz="800" b="1" dirty="0">
              <a:solidFill>
                <a:schemeClr val="tx1"/>
              </a:solidFill>
              <a:latin typeface="+mn-ea"/>
            </a:endParaRPr>
          </a:p>
          <a:p>
            <a:pPr algn="ctr"/>
            <a:r>
              <a:rPr lang="ko-KR" altLang="en-US" sz="800" b="1" dirty="0">
                <a:solidFill>
                  <a:schemeClr val="tx1"/>
                </a:solidFill>
                <a:latin typeface="+mn-ea"/>
              </a:rPr>
              <a:t>마켓</a:t>
            </a:r>
          </a:p>
        </p:txBody>
      </p:sp>
      <p:sp>
        <p:nvSpPr>
          <p:cNvPr id="98" name="모서리가 둥근 직사각형 97"/>
          <p:cNvSpPr/>
          <p:nvPr/>
        </p:nvSpPr>
        <p:spPr>
          <a:xfrm>
            <a:off x="5436096" y="2204864"/>
            <a:ext cx="2808312" cy="360040"/>
          </a:xfrm>
          <a:prstGeom prst="round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9" name="TextBox 98"/>
          <p:cNvSpPr txBox="1"/>
          <p:nvPr/>
        </p:nvSpPr>
        <p:spPr>
          <a:xfrm>
            <a:off x="5436096" y="2276872"/>
            <a:ext cx="1944216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700" dirty="0"/>
              <a:t>◎ 오늘은 어디로 가지 </a:t>
            </a:r>
            <a:r>
              <a:rPr lang="en-US" altLang="ko-KR" sz="700" dirty="0"/>
              <a:t>?</a:t>
            </a:r>
            <a:endParaRPr lang="ko-KR" altLang="en-US" sz="700" dirty="0"/>
          </a:p>
        </p:txBody>
      </p:sp>
      <p:sp>
        <p:nvSpPr>
          <p:cNvPr id="100" name="모서리가 둥근 직사각형 99"/>
          <p:cNvSpPr/>
          <p:nvPr/>
        </p:nvSpPr>
        <p:spPr>
          <a:xfrm>
            <a:off x="6012160" y="1268760"/>
            <a:ext cx="504056" cy="288032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800" b="1" dirty="0">
                <a:solidFill>
                  <a:schemeClr val="tx1"/>
                </a:solidFill>
                <a:latin typeface="+mn-ea"/>
              </a:rPr>
              <a:t>가지</a:t>
            </a:r>
            <a:endParaRPr lang="en-US" altLang="ko-KR" sz="800" b="1" dirty="0">
              <a:solidFill>
                <a:schemeClr val="tx1"/>
              </a:solidFill>
              <a:latin typeface="+mn-ea"/>
            </a:endParaRPr>
          </a:p>
          <a:p>
            <a:pPr algn="ctr"/>
            <a:r>
              <a:rPr lang="ko-KR" altLang="en-US" sz="800" b="1" dirty="0">
                <a:solidFill>
                  <a:schemeClr val="tx1"/>
                </a:solidFill>
                <a:latin typeface="+mn-ea"/>
              </a:rPr>
              <a:t>뉴스</a:t>
            </a:r>
          </a:p>
        </p:txBody>
      </p:sp>
      <p:sp>
        <p:nvSpPr>
          <p:cNvPr id="102" name="TextBox 101"/>
          <p:cNvSpPr txBox="1"/>
          <p:nvPr/>
        </p:nvSpPr>
        <p:spPr>
          <a:xfrm>
            <a:off x="5364088" y="1902024"/>
            <a:ext cx="136815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900" b="1"/>
              <a:t>지역 선택</a:t>
            </a:r>
            <a:endParaRPr lang="ko-KR" altLang="en-US" sz="900" b="1" dirty="0"/>
          </a:p>
        </p:txBody>
      </p:sp>
      <p:sp>
        <p:nvSpPr>
          <p:cNvPr id="103" name="모서리가 둥근 직사각형 102"/>
          <p:cNvSpPr/>
          <p:nvPr/>
        </p:nvSpPr>
        <p:spPr>
          <a:xfrm>
            <a:off x="5436096" y="3011760"/>
            <a:ext cx="2808312" cy="360040"/>
          </a:xfrm>
          <a:prstGeom prst="round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4" name="TextBox 103"/>
          <p:cNvSpPr txBox="1"/>
          <p:nvPr/>
        </p:nvSpPr>
        <p:spPr>
          <a:xfrm>
            <a:off x="5436096" y="3083768"/>
            <a:ext cx="1944216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700" dirty="0"/>
              <a:t>◎ 지역축제 </a:t>
            </a:r>
            <a:r>
              <a:rPr lang="en-US" altLang="ko-KR" sz="700" dirty="0"/>
              <a:t>? </a:t>
            </a:r>
            <a:r>
              <a:rPr lang="ko-KR" altLang="en-US" sz="700" dirty="0"/>
              <a:t>◎ 휴가 </a:t>
            </a:r>
            <a:r>
              <a:rPr lang="en-US" altLang="ko-KR" sz="700" dirty="0"/>
              <a:t>? </a:t>
            </a:r>
            <a:r>
              <a:rPr lang="ko-KR" altLang="en-US" sz="700" dirty="0"/>
              <a:t>◎ 하루 기분전환 </a:t>
            </a:r>
            <a:r>
              <a:rPr lang="en-US" altLang="ko-KR" sz="700" dirty="0"/>
              <a:t>?</a:t>
            </a:r>
            <a:endParaRPr lang="ko-KR" altLang="en-US" sz="700" dirty="0"/>
          </a:p>
        </p:txBody>
      </p:sp>
      <p:sp>
        <p:nvSpPr>
          <p:cNvPr id="105" name="TextBox 104"/>
          <p:cNvSpPr txBox="1"/>
          <p:nvPr/>
        </p:nvSpPr>
        <p:spPr>
          <a:xfrm>
            <a:off x="5364088" y="2708920"/>
            <a:ext cx="136815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900" b="1" dirty="0"/>
              <a:t>여행 목적</a:t>
            </a:r>
          </a:p>
        </p:txBody>
      </p:sp>
      <p:sp>
        <p:nvSpPr>
          <p:cNvPr id="106" name="모서리가 둥근 직사각형 105"/>
          <p:cNvSpPr/>
          <p:nvPr/>
        </p:nvSpPr>
        <p:spPr>
          <a:xfrm>
            <a:off x="5436096" y="3803848"/>
            <a:ext cx="2808312" cy="360040"/>
          </a:xfrm>
          <a:prstGeom prst="round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7" name="TextBox 106"/>
          <p:cNvSpPr txBox="1"/>
          <p:nvPr/>
        </p:nvSpPr>
        <p:spPr>
          <a:xfrm>
            <a:off x="5436096" y="3875856"/>
            <a:ext cx="1944216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700" dirty="0"/>
              <a:t>◎ 자유여행 </a:t>
            </a:r>
            <a:r>
              <a:rPr lang="en-US" altLang="ko-KR" sz="700" dirty="0"/>
              <a:t>? </a:t>
            </a:r>
            <a:r>
              <a:rPr lang="ko-KR" altLang="en-US" sz="700" dirty="0"/>
              <a:t>◎ 여행사 프로그램 </a:t>
            </a:r>
            <a:r>
              <a:rPr lang="en-US" altLang="ko-KR" sz="700" dirty="0"/>
              <a:t>?</a:t>
            </a:r>
            <a:endParaRPr lang="ko-KR" altLang="en-US" sz="700" dirty="0"/>
          </a:p>
        </p:txBody>
      </p:sp>
      <p:sp>
        <p:nvSpPr>
          <p:cNvPr id="108" name="TextBox 107"/>
          <p:cNvSpPr txBox="1"/>
          <p:nvPr/>
        </p:nvSpPr>
        <p:spPr>
          <a:xfrm>
            <a:off x="5364088" y="3501008"/>
            <a:ext cx="136815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900" b="1" dirty="0"/>
              <a:t>여행 추천</a:t>
            </a:r>
          </a:p>
        </p:txBody>
      </p:sp>
      <p:sp>
        <p:nvSpPr>
          <p:cNvPr id="144" name="모서리가 둥근 직사각형 143"/>
          <p:cNvSpPr/>
          <p:nvPr/>
        </p:nvSpPr>
        <p:spPr>
          <a:xfrm>
            <a:off x="827584" y="3284984"/>
            <a:ext cx="3240360" cy="431468"/>
          </a:xfrm>
          <a:prstGeom prst="roundRect">
            <a:avLst>
              <a:gd name="adj" fmla="val 0"/>
            </a:avLst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광고영역</a:t>
            </a:r>
          </a:p>
        </p:txBody>
      </p:sp>
      <p:sp>
        <p:nvSpPr>
          <p:cNvPr id="145" name="TextBox 144"/>
          <p:cNvSpPr txBox="1"/>
          <p:nvPr/>
        </p:nvSpPr>
        <p:spPr>
          <a:xfrm>
            <a:off x="899592" y="2205444"/>
            <a:ext cx="100811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800" b="1"/>
              <a:t>참 좋은 그곳</a:t>
            </a:r>
            <a:endParaRPr lang="ko-KR" altLang="en-US" sz="800" b="1" dirty="0"/>
          </a:p>
        </p:txBody>
      </p:sp>
      <p:cxnSp>
        <p:nvCxnSpPr>
          <p:cNvPr id="146" name="직선 연결선 145"/>
          <p:cNvCxnSpPr/>
          <p:nvPr/>
        </p:nvCxnSpPr>
        <p:spPr>
          <a:xfrm>
            <a:off x="1043608" y="2708920"/>
            <a:ext cx="20162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7" name="모서리가 둥근 직사각형 146"/>
          <p:cNvSpPr/>
          <p:nvPr/>
        </p:nvSpPr>
        <p:spPr>
          <a:xfrm>
            <a:off x="3275856" y="2348880"/>
            <a:ext cx="648072" cy="3600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이미지</a:t>
            </a:r>
          </a:p>
        </p:txBody>
      </p:sp>
      <p:sp>
        <p:nvSpPr>
          <p:cNvPr id="148" name="TextBox 147"/>
          <p:cNvSpPr txBox="1"/>
          <p:nvPr/>
        </p:nvSpPr>
        <p:spPr>
          <a:xfrm>
            <a:off x="1043608" y="2447310"/>
            <a:ext cx="19442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50" dirty="0"/>
              <a:t>TEXT</a:t>
            </a:r>
            <a:endParaRPr lang="ko-KR" altLang="en-US" sz="1050" dirty="0"/>
          </a:p>
        </p:txBody>
      </p:sp>
      <p:cxnSp>
        <p:nvCxnSpPr>
          <p:cNvPr id="149" name="직선 연결선 148"/>
          <p:cNvCxnSpPr/>
          <p:nvPr/>
        </p:nvCxnSpPr>
        <p:spPr>
          <a:xfrm>
            <a:off x="1043608" y="3140968"/>
            <a:ext cx="20162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0" name="모서리가 둥근 직사각형 149"/>
          <p:cNvSpPr/>
          <p:nvPr/>
        </p:nvSpPr>
        <p:spPr>
          <a:xfrm>
            <a:off x="3275856" y="2780928"/>
            <a:ext cx="648072" cy="3600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이미지</a:t>
            </a:r>
          </a:p>
        </p:txBody>
      </p:sp>
      <p:sp>
        <p:nvSpPr>
          <p:cNvPr id="151" name="TextBox 150"/>
          <p:cNvSpPr txBox="1"/>
          <p:nvPr/>
        </p:nvSpPr>
        <p:spPr>
          <a:xfrm>
            <a:off x="1043608" y="2879358"/>
            <a:ext cx="19442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50" dirty="0"/>
              <a:t>TEXT</a:t>
            </a:r>
            <a:endParaRPr lang="ko-KR" altLang="en-US" sz="1050" dirty="0"/>
          </a:p>
        </p:txBody>
      </p:sp>
      <p:sp>
        <p:nvSpPr>
          <p:cNvPr id="152" name="TextBox 151"/>
          <p:cNvSpPr txBox="1"/>
          <p:nvPr/>
        </p:nvSpPr>
        <p:spPr>
          <a:xfrm>
            <a:off x="899592" y="3861628"/>
            <a:ext cx="151216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800" b="1" dirty="0"/>
              <a:t>오늘 하루 이런 코스</a:t>
            </a:r>
          </a:p>
        </p:txBody>
      </p:sp>
      <p:sp>
        <p:nvSpPr>
          <p:cNvPr id="153" name="모서리가 둥근 직사각형 152"/>
          <p:cNvSpPr/>
          <p:nvPr/>
        </p:nvSpPr>
        <p:spPr>
          <a:xfrm>
            <a:off x="971600" y="4149080"/>
            <a:ext cx="936104" cy="648072"/>
          </a:xfrm>
          <a:prstGeom prst="roundRect">
            <a:avLst>
              <a:gd name="adj" fmla="val 1226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이미지</a:t>
            </a:r>
          </a:p>
        </p:txBody>
      </p:sp>
      <p:sp>
        <p:nvSpPr>
          <p:cNvPr id="154" name="모서리가 둥근 직사각형 153"/>
          <p:cNvSpPr/>
          <p:nvPr/>
        </p:nvSpPr>
        <p:spPr>
          <a:xfrm>
            <a:off x="1979712" y="4149080"/>
            <a:ext cx="936104" cy="648072"/>
          </a:xfrm>
          <a:prstGeom prst="roundRect">
            <a:avLst>
              <a:gd name="adj" fmla="val 1226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이미지</a:t>
            </a:r>
          </a:p>
        </p:txBody>
      </p:sp>
      <p:sp>
        <p:nvSpPr>
          <p:cNvPr id="155" name="모서리가 둥근 직사각형 154"/>
          <p:cNvSpPr/>
          <p:nvPr/>
        </p:nvSpPr>
        <p:spPr>
          <a:xfrm>
            <a:off x="2987824" y="4149080"/>
            <a:ext cx="936104" cy="648072"/>
          </a:xfrm>
          <a:prstGeom prst="roundRect">
            <a:avLst>
              <a:gd name="adj" fmla="val 1226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이미지</a:t>
            </a:r>
          </a:p>
        </p:txBody>
      </p:sp>
      <p:sp>
        <p:nvSpPr>
          <p:cNvPr id="156" name="TextBox 155"/>
          <p:cNvSpPr txBox="1"/>
          <p:nvPr/>
        </p:nvSpPr>
        <p:spPr>
          <a:xfrm>
            <a:off x="899592" y="4941168"/>
            <a:ext cx="151216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800" b="1" dirty="0"/>
              <a:t>참 좋은 </a:t>
            </a:r>
            <a:r>
              <a:rPr lang="ko-KR" altLang="en-US" sz="800" b="1" dirty="0" err="1"/>
              <a:t>맛집</a:t>
            </a:r>
            <a:endParaRPr lang="ko-KR" altLang="en-US" sz="800" b="1" dirty="0"/>
          </a:p>
        </p:txBody>
      </p:sp>
      <p:cxnSp>
        <p:nvCxnSpPr>
          <p:cNvPr id="157" name="직선 연결선 156"/>
          <p:cNvCxnSpPr/>
          <p:nvPr/>
        </p:nvCxnSpPr>
        <p:spPr>
          <a:xfrm>
            <a:off x="1043608" y="5373216"/>
            <a:ext cx="20162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8" name="모서리가 둥근 직사각형 157"/>
          <p:cNvSpPr/>
          <p:nvPr/>
        </p:nvSpPr>
        <p:spPr>
          <a:xfrm>
            <a:off x="3275856" y="5013176"/>
            <a:ext cx="648072" cy="3600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이미지</a:t>
            </a:r>
          </a:p>
        </p:txBody>
      </p:sp>
      <p:sp>
        <p:nvSpPr>
          <p:cNvPr id="159" name="TextBox 158"/>
          <p:cNvSpPr txBox="1"/>
          <p:nvPr/>
        </p:nvSpPr>
        <p:spPr>
          <a:xfrm>
            <a:off x="1043608" y="5111606"/>
            <a:ext cx="19442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50" dirty="0"/>
              <a:t>TEXT</a:t>
            </a:r>
            <a:endParaRPr lang="ko-KR" altLang="en-US" sz="1050" dirty="0"/>
          </a:p>
        </p:txBody>
      </p:sp>
      <p:cxnSp>
        <p:nvCxnSpPr>
          <p:cNvPr id="160" name="직선 연결선 159"/>
          <p:cNvCxnSpPr/>
          <p:nvPr/>
        </p:nvCxnSpPr>
        <p:spPr>
          <a:xfrm>
            <a:off x="1043608" y="5805264"/>
            <a:ext cx="20162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1" name="모서리가 둥근 직사각형 160"/>
          <p:cNvSpPr/>
          <p:nvPr/>
        </p:nvSpPr>
        <p:spPr>
          <a:xfrm>
            <a:off x="3275856" y="5445224"/>
            <a:ext cx="648072" cy="3600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이미지</a:t>
            </a:r>
          </a:p>
        </p:txBody>
      </p:sp>
      <p:sp>
        <p:nvSpPr>
          <p:cNvPr id="162" name="TextBox 161"/>
          <p:cNvSpPr txBox="1"/>
          <p:nvPr/>
        </p:nvSpPr>
        <p:spPr>
          <a:xfrm>
            <a:off x="1043608" y="5543654"/>
            <a:ext cx="19442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50" dirty="0"/>
              <a:t>TEXT</a:t>
            </a:r>
            <a:endParaRPr lang="ko-KR" altLang="en-US" sz="105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58A3CD8-0C88-9DBB-36AD-20B616165878}"/>
              </a:ext>
            </a:extLst>
          </p:cNvPr>
          <p:cNvSpPr txBox="1"/>
          <p:nvPr/>
        </p:nvSpPr>
        <p:spPr>
          <a:xfrm>
            <a:off x="3491880" y="908720"/>
            <a:ext cx="648072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700" dirty="0"/>
              <a:t>◎ </a:t>
            </a:r>
            <a:r>
              <a:rPr lang="ko-KR" altLang="en-US" sz="700" dirty="0" err="1"/>
              <a:t>현위치</a:t>
            </a:r>
            <a:endParaRPr lang="ko-KR" altLang="en-US" sz="7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FEA1271-64F2-DC23-CAE4-E19E1DE11130}"/>
              </a:ext>
            </a:extLst>
          </p:cNvPr>
          <p:cNvSpPr txBox="1"/>
          <p:nvPr/>
        </p:nvSpPr>
        <p:spPr>
          <a:xfrm>
            <a:off x="7884368" y="908720"/>
            <a:ext cx="648072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700" dirty="0"/>
              <a:t>◎ </a:t>
            </a:r>
            <a:r>
              <a:rPr lang="ko-KR" altLang="en-US" sz="700" dirty="0" err="1"/>
              <a:t>현위치</a:t>
            </a:r>
            <a:endParaRPr lang="ko-KR" altLang="en-US" sz="700" dirty="0"/>
          </a:p>
        </p:txBody>
      </p:sp>
      <p:cxnSp>
        <p:nvCxnSpPr>
          <p:cNvPr id="13" name="연결선: 꺾임 12">
            <a:extLst>
              <a:ext uri="{FF2B5EF4-FFF2-40B4-BE49-F238E27FC236}">
                <a16:creationId xmlns:a16="http://schemas.microsoft.com/office/drawing/2014/main" id="{2FE40773-069F-A4E2-AFBD-9D706BC1F66A}"/>
              </a:ext>
            </a:extLst>
          </p:cNvPr>
          <p:cNvCxnSpPr>
            <a:cxnSpLocks/>
            <a:stCxn id="16" idx="3"/>
            <a:endCxn id="91" idx="1"/>
          </p:cNvCxnSpPr>
          <p:nvPr/>
        </p:nvCxnSpPr>
        <p:spPr>
          <a:xfrm>
            <a:off x="4139952" y="1756910"/>
            <a:ext cx="1080120" cy="1816106"/>
          </a:xfrm>
          <a:prstGeom prst="bentConnector3">
            <a:avLst>
              <a:gd name="adj1" fmla="val 50000"/>
            </a:avLst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모서리가 둥근 직사각형 258">
            <a:extLst>
              <a:ext uri="{FF2B5EF4-FFF2-40B4-BE49-F238E27FC236}">
                <a16:creationId xmlns:a16="http://schemas.microsoft.com/office/drawing/2014/main" id="{148163F6-FF5F-D0B0-CC65-37C9BB1FF5BE}"/>
              </a:ext>
            </a:extLst>
          </p:cNvPr>
          <p:cNvSpPr/>
          <p:nvPr/>
        </p:nvSpPr>
        <p:spPr>
          <a:xfrm>
            <a:off x="971600" y="1594892"/>
            <a:ext cx="3168352" cy="324036"/>
          </a:xfrm>
          <a:prstGeom prst="roundRect">
            <a:avLst/>
          </a:prstGeom>
          <a:noFill/>
          <a:ln w="19050">
            <a:solidFill>
              <a:srgbClr val="C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F128D6C-F336-CEB3-2F41-4E52F7252FC6}"/>
              </a:ext>
            </a:extLst>
          </p:cNvPr>
          <p:cNvSpPr txBox="1"/>
          <p:nvPr/>
        </p:nvSpPr>
        <p:spPr>
          <a:xfrm>
            <a:off x="4572000" y="116632"/>
            <a:ext cx="43204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400" u="sng" dirty="0"/>
              <a:t>이용자 선택 페이지 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모서리가 둥근 직사각형 2"/>
          <p:cNvSpPr/>
          <p:nvPr/>
        </p:nvSpPr>
        <p:spPr>
          <a:xfrm>
            <a:off x="827584" y="548680"/>
            <a:ext cx="3240360" cy="6048672"/>
          </a:xfrm>
          <a:prstGeom prst="roundRect">
            <a:avLst>
              <a:gd name="adj" fmla="val 4304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TextBox 3"/>
          <p:cNvSpPr txBox="1"/>
          <p:nvPr/>
        </p:nvSpPr>
        <p:spPr>
          <a:xfrm>
            <a:off x="827584" y="620688"/>
            <a:ext cx="32403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>
                <a:latin typeface="+mn-ea"/>
              </a:rPr>
              <a:t>Gazi</a:t>
            </a:r>
            <a:endParaRPr lang="ko-KR" altLang="en-US" sz="1200" b="1" dirty="0">
              <a:latin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99592" y="908720"/>
            <a:ext cx="1152128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700" dirty="0"/>
              <a:t>◎ 뉴스 속 인물  </a:t>
            </a:r>
            <a:r>
              <a:rPr lang="ko-KR" altLang="en-US" sz="700" u="sng" dirty="0"/>
              <a:t>이장우</a:t>
            </a:r>
          </a:p>
        </p:txBody>
      </p:sp>
      <p:sp>
        <p:nvSpPr>
          <p:cNvPr id="6" name="모서리가 둥근 직사각형 5"/>
          <p:cNvSpPr/>
          <p:nvPr/>
        </p:nvSpPr>
        <p:spPr>
          <a:xfrm>
            <a:off x="1043608" y="1268760"/>
            <a:ext cx="504056" cy="288032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800" b="1" dirty="0">
                <a:solidFill>
                  <a:schemeClr val="tx1"/>
                </a:solidFill>
                <a:latin typeface="+mn-ea"/>
              </a:rPr>
              <a:t>홈</a:t>
            </a:r>
          </a:p>
        </p:txBody>
      </p:sp>
      <p:sp>
        <p:nvSpPr>
          <p:cNvPr id="7" name="모서리가 둥근 직사각형 6"/>
          <p:cNvSpPr/>
          <p:nvPr/>
        </p:nvSpPr>
        <p:spPr>
          <a:xfrm>
            <a:off x="2195736" y="1268760"/>
            <a:ext cx="504056" cy="288032"/>
          </a:xfrm>
          <a:prstGeom prst="roundRect">
            <a:avLst/>
          </a:prstGeom>
          <a:solidFill>
            <a:srgbClr val="7030A0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800" b="1" dirty="0">
                <a:solidFill>
                  <a:schemeClr val="bg1"/>
                </a:solidFill>
                <a:latin typeface="+mn-ea"/>
              </a:rPr>
              <a:t>어디</a:t>
            </a:r>
            <a:endParaRPr lang="en-US" altLang="ko-KR" sz="800" b="1" dirty="0">
              <a:solidFill>
                <a:schemeClr val="bg1"/>
              </a:solidFill>
              <a:latin typeface="+mn-ea"/>
            </a:endParaRPr>
          </a:p>
          <a:p>
            <a:pPr algn="ctr"/>
            <a:r>
              <a:rPr lang="ko-KR" altLang="en-US" sz="800" b="1" dirty="0">
                <a:solidFill>
                  <a:schemeClr val="bg1"/>
                </a:solidFill>
                <a:latin typeface="+mn-ea"/>
              </a:rPr>
              <a:t>가지</a:t>
            </a:r>
          </a:p>
        </p:txBody>
      </p:sp>
      <p:sp>
        <p:nvSpPr>
          <p:cNvPr id="8" name="모서리가 둥근 직사각형 7"/>
          <p:cNvSpPr/>
          <p:nvPr/>
        </p:nvSpPr>
        <p:spPr>
          <a:xfrm>
            <a:off x="2771800" y="1268760"/>
            <a:ext cx="504056" cy="288032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800" b="1" dirty="0">
                <a:solidFill>
                  <a:schemeClr val="tx1"/>
                </a:solidFill>
                <a:latin typeface="+mn-ea"/>
              </a:rPr>
              <a:t>가지</a:t>
            </a:r>
            <a:endParaRPr lang="en-US" altLang="ko-KR" sz="800" b="1" dirty="0">
              <a:solidFill>
                <a:schemeClr val="tx1"/>
              </a:solidFill>
              <a:latin typeface="+mn-ea"/>
            </a:endParaRPr>
          </a:p>
          <a:p>
            <a:pPr algn="ctr"/>
            <a:r>
              <a:rPr lang="en-US" altLang="ko-KR" sz="800" b="1" dirty="0">
                <a:solidFill>
                  <a:schemeClr val="tx1"/>
                </a:solidFill>
                <a:latin typeface="+mn-ea"/>
              </a:rPr>
              <a:t>TV</a:t>
            </a:r>
            <a:endParaRPr lang="ko-KR" altLang="en-US" sz="8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3347864" y="1268760"/>
            <a:ext cx="504056" cy="288032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800" b="1" dirty="0">
                <a:solidFill>
                  <a:schemeClr val="tx1"/>
                </a:solidFill>
                <a:latin typeface="+mn-ea"/>
              </a:rPr>
              <a:t>가지</a:t>
            </a:r>
            <a:endParaRPr lang="en-US" altLang="ko-KR" sz="800" b="1" dirty="0">
              <a:solidFill>
                <a:schemeClr val="tx1"/>
              </a:solidFill>
              <a:latin typeface="+mn-ea"/>
            </a:endParaRPr>
          </a:p>
          <a:p>
            <a:pPr algn="ctr"/>
            <a:r>
              <a:rPr lang="ko-KR" altLang="en-US" sz="800" b="1" dirty="0">
                <a:solidFill>
                  <a:schemeClr val="tx1"/>
                </a:solidFill>
                <a:latin typeface="+mn-ea"/>
              </a:rPr>
              <a:t>마켓</a:t>
            </a:r>
          </a:p>
        </p:txBody>
      </p:sp>
      <p:sp>
        <p:nvSpPr>
          <p:cNvPr id="10" name="모서리가 둥근 직사각형 9"/>
          <p:cNvSpPr/>
          <p:nvPr/>
        </p:nvSpPr>
        <p:spPr>
          <a:xfrm>
            <a:off x="1043608" y="2204864"/>
            <a:ext cx="2808312" cy="360040"/>
          </a:xfrm>
          <a:prstGeom prst="round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1043608" y="2276872"/>
            <a:ext cx="1944216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700" dirty="0"/>
              <a:t>◎ 오늘은 어디로 가지 </a:t>
            </a:r>
            <a:r>
              <a:rPr lang="en-US" altLang="ko-KR" sz="700" dirty="0"/>
              <a:t>?</a:t>
            </a:r>
            <a:endParaRPr lang="ko-KR" altLang="en-US" sz="700" dirty="0"/>
          </a:p>
        </p:txBody>
      </p:sp>
      <p:sp>
        <p:nvSpPr>
          <p:cNvPr id="12" name="모서리가 둥근 직사각형 11"/>
          <p:cNvSpPr/>
          <p:nvPr/>
        </p:nvSpPr>
        <p:spPr>
          <a:xfrm>
            <a:off x="1619672" y="1268760"/>
            <a:ext cx="504056" cy="288032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800" b="1" dirty="0">
                <a:solidFill>
                  <a:schemeClr val="tx1"/>
                </a:solidFill>
                <a:latin typeface="+mn-ea"/>
              </a:rPr>
              <a:t>가지</a:t>
            </a:r>
            <a:endParaRPr lang="en-US" altLang="ko-KR" sz="800" b="1" dirty="0">
              <a:solidFill>
                <a:schemeClr val="tx1"/>
              </a:solidFill>
              <a:latin typeface="+mn-ea"/>
            </a:endParaRPr>
          </a:p>
          <a:p>
            <a:pPr algn="ctr"/>
            <a:r>
              <a:rPr lang="ko-KR" altLang="en-US" sz="800" b="1" dirty="0">
                <a:solidFill>
                  <a:schemeClr val="tx1"/>
                </a:solidFill>
                <a:latin typeface="+mn-ea"/>
              </a:rPr>
              <a:t>뉴스</a:t>
            </a:r>
          </a:p>
        </p:txBody>
      </p:sp>
      <p:pic>
        <p:nvPicPr>
          <p:cNvPr id="70" name="그림 69">
            <a:extLst>
              <a:ext uri="{FF2B5EF4-FFF2-40B4-BE49-F238E27FC236}">
                <a16:creationId xmlns:a16="http://schemas.microsoft.com/office/drawing/2014/main" id="{3600CB28-B81F-0D4A-278C-F370C853F3F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220072" y="1700808"/>
            <a:ext cx="2145600" cy="4404743"/>
          </a:xfrm>
          <a:prstGeom prst="rect">
            <a:avLst/>
          </a:prstGeom>
          <a:effectLst>
            <a:glow rad="63500">
              <a:schemeClr val="tx1">
                <a:lumMod val="50000"/>
                <a:lumOff val="50000"/>
                <a:alpha val="40000"/>
              </a:schemeClr>
            </a:glow>
          </a:effectLst>
        </p:spPr>
      </p:pic>
      <p:pic>
        <p:nvPicPr>
          <p:cNvPr id="71" name="그림 70">
            <a:extLst>
              <a:ext uri="{FF2B5EF4-FFF2-40B4-BE49-F238E27FC236}">
                <a16:creationId xmlns:a16="http://schemas.microsoft.com/office/drawing/2014/main" id="{8BD6BB55-2455-7AB2-9F0D-240134BD0DD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3612" y="242557"/>
            <a:ext cx="2364450" cy="4860258"/>
          </a:xfrm>
          <a:prstGeom prst="rect">
            <a:avLst/>
          </a:prstGeom>
          <a:effectLst>
            <a:glow rad="63500">
              <a:schemeClr val="tx1">
                <a:lumMod val="50000"/>
                <a:lumOff val="50000"/>
                <a:alpha val="40000"/>
              </a:schemeClr>
            </a:glow>
          </a:effectLst>
        </p:spPr>
      </p:pic>
      <p:sp>
        <p:nvSpPr>
          <p:cNvPr id="72" name="TextBox 71">
            <a:extLst>
              <a:ext uri="{FF2B5EF4-FFF2-40B4-BE49-F238E27FC236}">
                <a16:creationId xmlns:a16="http://schemas.microsoft.com/office/drawing/2014/main" id="{6FB794EA-F76D-628F-6D96-C931154C0D7B}"/>
              </a:ext>
            </a:extLst>
          </p:cNvPr>
          <p:cNvSpPr txBox="1"/>
          <p:nvPr/>
        </p:nvSpPr>
        <p:spPr>
          <a:xfrm>
            <a:off x="5220072" y="6134985"/>
            <a:ext cx="312710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b="1" dirty="0">
                <a:solidFill>
                  <a:srgbClr val="C00000"/>
                </a:solidFill>
              </a:rPr>
              <a:t>* </a:t>
            </a:r>
            <a:r>
              <a:rPr lang="ko-KR" altLang="en-US" sz="1200" b="1" dirty="0">
                <a:solidFill>
                  <a:srgbClr val="C00000"/>
                </a:solidFill>
              </a:rPr>
              <a:t>지역별 </a:t>
            </a:r>
            <a:r>
              <a:rPr lang="en-US" altLang="ko-KR" sz="1200" b="1" dirty="0">
                <a:solidFill>
                  <a:srgbClr val="C00000"/>
                </a:solidFill>
              </a:rPr>
              <a:t>SO </a:t>
            </a:r>
            <a:r>
              <a:rPr lang="ko-KR" altLang="en-US" sz="1200" b="1" dirty="0">
                <a:solidFill>
                  <a:srgbClr val="C00000"/>
                </a:solidFill>
              </a:rPr>
              <a:t>노출 </a:t>
            </a:r>
          </a:p>
        </p:txBody>
      </p:sp>
      <p:sp>
        <p:nvSpPr>
          <p:cNvPr id="76" name="타원 75"/>
          <p:cNvSpPr/>
          <p:nvPr/>
        </p:nvSpPr>
        <p:spPr>
          <a:xfrm>
            <a:off x="7812360" y="3501008"/>
            <a:ext cx="360040" cy="216024"/>
          </a:xfrm>
          <a:prstGeom prst="ellipse">
            <a:avLst/>
          </a:prstGeom>
          <a:noFill/>
          <a:ln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TextBox 42"/>
          <p:cNvSpPr txBox="1"/>
          <p:nvPr/>
        </p:nvSpPr>
        <p:spPr>
          <a:xfrm>
            <a:off x="827584" y="116632"/>
            <a:ext cx="32403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400" u="sng" dirty="0" err="1"/>
              <a:t>어디가지</a:t>
            </a:r>
            <a:r>
              <a:rPr lang="ko-KR" altLang="en-US" sz="1400" u="sng" dirty="0"/>
              <a:t> </a:t>
            </a:r>
            <a:r>
              <a:rPr lang="ko-KR" altLang="en-US" sz="1400" u="sng" dirty="0" err="1"/>
              <a:t>메인페이지</a:t>
            </a:r>
            <a:endParaRPr lang="ko-KR" altLang="en-US" sz="1400" u="sng" dirty="0"/>
          </a:p>
        </p:txBody>
      </p:sp>
      <p:sp>
        <p:nvSpPr>
          <p:cNvPr id="75" name="TextBox 74"/>
          <p:cNvSpPr txBox="1"/>
          <p:nvPr/>
        </p:nvSpPr>
        <p:spPr>
          <a:xfrm>
            <a:off x="971600" y="1902024"/>
            <a:ext cx="136815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900" b="1"/>
              <a:t>지역 선택</a:t>
            </a:r>
            <a:endParaRPr lang="ko-KR" altLang="en-US" sz="900" b="1" dirty="0"/>
          </a:p>
        </p:txBody>
      </p:sp>
      <p:sp>
        <p:nvSpPr>
          <p:cNvPr id="81" name="모서리가 둥근 직사각형 80"/>
          <p:cNvSpPr/>
          <p:nvPr/>
        </p:nvSpPr>
        <p:spPr>
          <a:xfrm>
            <a:off x="1043608" y="3011760"/>
            <a:ext cx="2808312" cy="360040"/>
          </a:xfrm>
          <a:prstGeom prst="round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2" name="TextBox 81"/>
          <p:cNvSpPr txBox="1"/>
          <p:nvPr/>
        </p:nvSpPr>
        <p:spPr>
          <a:xfrm>
            <a:off x="1043608" y="3083768"/>
            <a:ext cx="1944216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700" dirty="0"/>
              <a:t>◎ 지역축제 </a:t>
            </a:r>
            <a:r>
              <a:rPr lang="en-US" altLang="ko-KR" sz="700" dirty="0"/>
              <a:t>? </a:t>
            </a:r>
            <a:r>
              <a:rPr lang="ko-KR" altLang="en-US" sz="700" dirty="0"/>
              <a:t>◎ 휴가 </a:t>
            </a:r>
            <a:r>
              <a:rPr lang="en-US" altLang="ko-KR" sz="700" dirty="0"/>
              <a:t>? </a:t>
            </a:r>
            <a:r>
              <a:rPr lang="ko-KR" altLang="en-US" sz="700" dirty="0"/>
              <a:t>◎ 하루 기분전환 </a:t>
            </a:r>
            <a:r>
              <a:rPr lang="en-US" altLang="ko-KR" sz="700" dirty="0"/>
              <a:t>?</a:t>
            </a:r>
            <a:endParaRPr lang="ko-KR" altLang="en-US" sz="700" dirty="0"/>
          </a:p>
        </p:txBody>
      </p:sp>
      <p:sp>
        <p:nvSpPr>
          <p:cNvPr id="83" name="TextBox 82"/>
          <p:cNvSpPr txBox="1"/>
          <p:nvPr/>
        </p:nvSpPr>
        <p:spPr>
          <a:xfrm>
            <a:off x="971600" y="2708920"/>
            <a:ext cx="136815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900" b="1" dirty="0"/>
              <a:t>여행 목적</a:t>
            </a:r>
          </a:p>
        </p:txBody>
      </p:sp>
      <p:sp>
        <p:nvSpPr>
          <p:cNvPr id="86" name="모서리가 둥근 직사각형 85"/>
          <p:cNvSpPr/>
          <p:nvPr/>
        </p:nvSpPr>
        <p:spPr>
          <a:xfrm>
            <a:off x="1043608" y="3803848"/>
            <a:ext cx="2808312" cy="360040"/>
          </a:xfrm>
          <a:prstGeom prst="round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7" name="TextBox 86"/>
          <p:cNvSpPr txBox="1"/>
          <p:nvPr/>
        </p:nvSpPr>
        <p:spPr>
          <a:xfrm>
            <a:off x="1043608" y="3875856"/>
            <a:ext cx="1944216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700" dirty="0"/>
              <a:t>◎ 자유여행 </a:t>
            </a:r>
            <a:r>
              <a:rPr lang="en-US" altLang="ko-KR" sz="700" dirty="0"/>
              <a:t>? </a:t>
            </a:r>
            <a:r>
              <a:rPr lang="ko-KR" altLang="en-US" sz="700" dirty="0"/>
              <a:t>◎ 여행사 프로그램 </a:t>
            </a:r>
            <a:r>
              <a:rPr lang="en-US" altLang="ko-KR" sz="700" dirty="0"/>
              <a:t>?</a:t>
            </a:r>
            <a:endParaRPr lang="ko-KR" altLang="en-US" sz="700" dirty="0"/>
          </a:p>
        </p:txBody>
      </p:sp>
      <p:sp>
        <p:nvSpPr>
          <p:cNvPr id="88" name="TextBox 87"/>
          <p:cNvSpPr txBox="1"/>
          <p:nvPr/>
        </p:nvSpPr>
        <p:spPr>
          <a:xfrm>
            <a:off x="971600" y="3501008"/>
            <a:ext cx="136815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900" b="1" dirty="0"/>
              <a:t>여행 추천</a:t>
            </a:r>
          </a:p>
        </p:txBody>
      </p:sp>
      <p:sp>
        <p:nvSpPr>
          <p:cNvPr id="89" name="사각형 설명선 88"/>
          <p:cNvSpPr/>
          <p:nvPr/>
        </p:nvSpPr>
        <p:spPr>
          <a:xfrm>
            <a:off x="3275856" y="4509120"/>
            <a:ext cx="1728192" cy="1080120"/>
          </a:xfrm>
          <a:prstGeom prst="wedgeRectCallout">
            <a:avLst>
              <a:gd name="adj1" fmla="val -117584"/>
              <a:gd name="adj2" fmla="val -76224"/>
            </a:avLst>
          </a:prstGeom>
          <a:solidFill>
            <a:schemeClr val="bg1"/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0" name="TextBox 89"/>
          <p:cNvSpPr txBox="1"/>
          <p:nvPr/>
        </p:nvSpPr>
        <p:spPr>
          <a:xfrm>
            <a:off x="3275856" y="4581128"/>
            <a:ext cx="1800200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50" dirty="0"/>
              <a:t>여행사 프로그램 경우</a:t>
            </a:r>
            <a:endParaRPr lang="en-US" altLang="ko-KR" sz="1050" dirty="0"/>
          </a:p>
          <a:p>
            <a:r>
              <a:rPr lang="ko-KR" altLang="en-US" sz="1050" dirty="0"/>
              <a:t>여행사 제안 참여</a:t>
            </a:r>
            <a:endParaRPr lang="en-US" altLang="ko-KR" sz="1050" dirty="0"/>
          </a:p>
          <a:p>
            <a:pPr>
              <a:buFont typeface="Wingdings"/>
              <a:buChar char="à"/>
            </a:pPr>
            <a:r>
              <a:rPr lang="ko-KR" altLang="en-US" sz="1050" dirty="0">
                <a:sym typeface="Wingdings" pitchFamily="2" charset="2"/>
              </a:rPr>
              <a:t> 프로그램</a:t>
            </a:r>
            <a:r>
              <a:rPr lang="en-US" altLang="ko-KR" sz="1050" dirty="0">
                <a:sym typeface="Wingdings" pitchFamily="2" charset="2"/>
              </a:rPr>
              <a:t>, </a:t>
            </a:r>
            <a:r>
              <a:rPr lang="ko-KR" altLang="en-US" sz="1050" dirty="0">
                <a:sym typeface="Wingdings" pitchFamily="2" charset="2"/>
              </a:rPr>
              <a:t>가격 등 제시</a:t>
            </a:r>
            <a:endParaRPr lang="en-US" altLang="ko-KR" sz="1050" dirty="0">
              <a:sym typeface="Wingdings" pitchFamily="2" charset="2"/>
            </a:endParaRPr>
          </a:p>
          <a:p>
            <a:r>
              <a:rPr lang="en-US" altLang="ko-KR" sz="1050" dirty="0"/>
              <a:t>    (</a:t>
            </a:r>
            <a:r>
              <a:rPr lang="ko-KR" altLang="en-US" sz="1050" dirty="0"/>
              <a:t>이용자 선택</a:t>
            </a:r>
            <a:r>
              <a:rPr lang="en-US" altLang="ko-KR" sz="1050" dirty="0"/>
              <a:t>)</a:t>
            </a:r>
          </a:p>
          <a:p>
            <a:pPr>
              <a:buFont typeface="Wingdings"/>
              <a:buChar char="à"/>
            </a:pPr>
            <a:r>
              <a:rPr lang="en-US" altLang="ko-KR" sz="1050" dirty="0"/>
              <a:t> </a:t>
            </a:r>
            <a:r>
              <a:rPr lang="ko-KR" altLang="en-US" sz="1050" dirty="0"/>
              <a:t>제휴 사업화 가능</a:t>
            </a:r>
            <a:endParaRPr lang="en-US" altLang="ko-KR" sz="105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12ED845-FF51-AFF2-2E46-428B8DC701AF}"/>
              </a:ext>
            </a:extLst>
          </p:cNvPr>
          <p:cNvSpPr txBox="1"/>
          <p:nvPr/>
        </p:nvSpPr>
        <p:spPr>
          <a:xfrm>
            <a:off x="3491880" y="908720"/>
            <a:ext cx="648072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700" dirty="0"/>
              <a:t>◎ </a:t>
            </a:r>
            <a:r>
              <a:rPr lang="ko-KR" altLang="en-US" sz="700" dirty="0" err="1"/>
              <a:t>현위치</a:t>
            </a:r>
            <a:endParaRPr lang="ko-KR" altLang="en-US" sz="700" dirty="0"/>
          </a:p>
        </p:txBody>
      </p:sp>
      <p:cxnSp>
        <p:nvCxnSpPr>
          <p:cNvPr id="13" name="연결선: 꺾임 12">
            <a:extLst>
              <a:ext uri="{FF2B5EF4-FFF2-40B4-BE49-F238E27FC236}">
                <a16:creationId xmlns:a16="http://schemas.microsoft.com/office/drawing/2014/main" id="{2572A060-7B56-7E43-E88E-658C686237C8}"/>
              </a:ext>
            </a:extLst>
          </p:cNvPr>
          <p:cNvCxnSpPr>
            <a:cxnSpLocks/>
            <a:stCxn id="15" idx="3"/>
            <a:endCxn id="70" idx="1"/>
          </p:cNvCxnSpPr>
          <p:nvPr/>
        </p:nvCxnSpPr>
        <p:spPr>
          <a:xfrm>
            <a:off x="4139952" y="2402886"/>
            <a:ext cx="1080120" cy="1500294"/>
          </a:xfrm>
          <a:prstGeom prst="bentConnector3">
            <a:avLst>
              <a:gd name="adj1" fmla="val 50000"/>
            </a:avLst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모서리가 둥근 직사각형 258">
            <a:extLst>
              <a:ext uri="{FF2B5EF4-FFF2-40B4-BE49-F238E27FC236}">
                <a16:creationId xmlns:a16="http://schemas.microsoft.com/office/drawing/2014/main" id="{8A816E95-E655-D283-9C24-7BE823122DC5}"/>
              </a:ext>
            </a:extLst>
          </p:cNvPr>
          <p:cNvSpPr/>
          <p:nvPr/>
        </p:nvSpPr>
        <p:spPr>
          <a:xfrm>
            <a:off x="971600" y="2132856"/>
            <a:ext cx="3168352" cy="540060"/>
          </a:xfrm>
          <a:prstGeom prst="roundRect">
            <a:avLst/>
          </a:prstGeom>
          <a:noFill/>
          <a:ln w="19050">
            <a:solidFill>
              <a:srgbClr val="C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모서리가 둥근 직사각형 2"/>
          <p:cNvSpPr/>
          <p:nvPr/>
        </p:nvSpPr>
        <p:spPr>
          <a:xfrm>
            <a:off x="827584" y="548680"/>
            <a:ext cx="3240360" cy="6048672"/>
          </a:xfrm>
          <a:prstGeom prst="roundRect">
            <a:avLst>
              <a:gd name="adj" fmla="val 4304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TextBox 3"/>
          <p:cNvSpPr txBox="1"/>
          <p:nvPr/>
        </p:nvSpPr>
        <p:spPr>
          <a:xfrm>
            <a:off x="827584" y="620688"/>
            <a:ext cx="32403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>
                <a:latin typeface="+mn-ea"/>
              </a:rPr>
              <a:t>Gazi</a:t>
            </a:r>
            <a:endParaRPr lang="ko-KR" altLang="en-US" sz="1200" b="1" dirty="0">
              <a:latin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99592" y="908720"/>
            <a:ext cx="1152128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700" dirty="0"/>
              <a:t>◎ 뉴스 속 인물  </a:t>
            </a:r>
            <a:r>
              <a:rPr lang="ko-KR" altLang="en-US" sz="700" u="sng" dirty="0"/>
              <a:t>이장우</a:t>
            </a:r>
          </a:p>
        </p:txBody>
      </p:sp>
      <p:sp>
        <p:nvSpPr>
          <p:cNvPr id="6" name="모서리가 둥근 직사각형 5"/>
          <p:cNvSpPr/>
          <p:nvPr/>
        </p:nvSpPr>
        <p:spPr>
          <a:xfrm>
            <a:off x="1043608" y="1268760"/>
            <a:ext cx="504056" cy="288032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800" b="1" dirty="0">
                <a:solidFill>
                  <a:schemeClr val="tx1"/>
                </a:solidFill>
                <a:latin typeface="+mn-ea"/>
              </a:rPr>
              <a:t>홈</a:t>
            </a:r>
          </a:p>
        </p:txBody>
      </p:sp>
      <p:sp>
        <p:nvSpPr>
          <p:cNvPr id="7" name="모서리가 둥근 직사각형 6"/>
          <p:cNvSpPr/>
          <p:nvPr/>
        </p:nvSpPr>
        <p:spPr>
          <a:xfrm>
            <a:off x="2195736" y="1268760"/>
            <a:ext cx="504056" cy="288032"/>
          </a:xfrm>
          <a:prstGeom prst="roundRect">
            <a:avLst/>
          </a:prstGeom>
          <a:solidFill>
            <a:srgbClr val="7030A0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800" b="1" dirty="0">
                <a:solidFill>
                  <a:schemeClr val="bg1"/>
                </a:solidFill>
                <a:latin typeface="+mn-ea"/>
              </a:rPr>
              <a:t>어디</a:t>
            </a:r>
            <a:endParaRPr lang="en-US" altLang="ko-KR" sz="800" b="1" dirty="0">
              <a:solidFill>
                <a:schemeClr val="bg1"/>
              </a:solidFill>
              <a:latin typeface="+mn-ea"/>
            </a:endParaRPr>
          </a:p>
          <a:p>
            <a:pPr algn="ctr"/>
            <a:r>
              <a:rPr lang="ko-KR" altLang="en-US" sz="800" b="1" dirty="0">
                <a:solidFill>
                  <a:schemeClr val="bg1"/>
                </a:solidFill>
                <a:latin typeface="+mn-ea"/>
              </a:rPr>
              <a:t>가지</a:t>
            </a:r>
          </a:p>
        </p:txBody>
      </p:sp>
      <p:sp>
        <p:nvSpPr>
          <p:cNvPr id="8" name="모서리가 둥근 직사각형 7"/>
          <p:cNvSpPr/>
          <p:nvPr/>
        </p:nvSpPr>
        <p:spPr>
          <a:xfrm>
            <a:off x="2771800" y="1268760"/>
            <a:ext cx="504056" cy="288032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800" b="1" dirty="0">
                <a:solidFill>
                  <a:schemeClr val="tx1"/>
                </a:solidFill>
                <a:latin typeface="+mn-ea"/>
              </a:rPr>
              <a:t>가지</a:t>
            </a:r>
            <a:endParaRPr lang="en-US" altLang="ko-KR" sz="800" b="1" dirty="0">
              <a:solidFill>
                <a:schemeClr val="tx1"/>
              </a:solidFill>
              <a:latin typeface="+mn-ea"/>
            </a:endParaRPr>
          </a:p>
          <a:p>
            <a:pPr algn="ctr"/>
            <a:r>
              <a:rPr lang="en-US" altLang="ko-KR" sz="800" b="1" dirty="0">
                <a:solidFill>
                  <a:schemeClr val="tx1"/>
                </a:solidFill>
                <a:latin typeface="+mn-ea"/>
              </a:rPr>
              <a:t>TV</a:t>
            </a:r>
            <a:endParaRPr lang="ko-KR" altLang="en-US" sz="8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3347864" y="1268760"/>
            <a:ext cx="504056" cy="288032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800" b="1" dirty="0">
                <a:solidFill>
                  <a:schemeClr val="tx1"/>
                </a:solidFill>
                <a:latin typeface="+mn-ea"/>
              </a:rPr>
              <a:t>가지</a:t>
            </a:r>
            <a:endParaRPr lang="en-US" altLang="ko-KR" sz="800" b="1" dirty="0">
              <a:solidFill>
                <a:schemeClr val="tx1"/>
              </a:solidFill>
              <a:latin typeface="+mn-ea"/>
            </a:endParaRPr>
          </a:p>
          <a:p>
            <a:pPr algn="ctr"/>
            <a:r>
              <a:rPr lang="ko-KR" altLang="en-US" sz="800" b="1" dirty="0">
                <a:solidFill>
                  <a:schemeClr val="tx1"/>
                </a:solidFill>
                <a:latin typeface="+mn-ea"/>
              </a:rPr>
              <a:t>마켓</a:t>
            </a:r>
          </a:p>
        </p:txBody>
      </p:sp>
      <p:sp>
        <p:nvSpPr>
          <p:cNvPr id="10" name="모서리가 둥근 직사각형 9"/>
          <p:cNvSpPr/>
          <p:nvPr/>
        </p:nvSpPr>
        <p:spPr>
          <a:xfrm>
            <a:off x="1043608" y="1628800"/>
            <a:ext cx="2808312" cy="216024"/>
          </a:xfrm>
          <a:prstGeom prst="round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1043608" y="1628800"/>
            <a:ext cx="1944216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700" dirty="0"/>
              <a:t>◎ 대구</a:t>
            </a:r>
          </a:p>
        </p:txBody>
      </p:sp>
      <p:sp>
        <p:nvSpPr>
          <p:cNvPr id="12" name="모서리가 둥근 직사각형 11"/>
          <p:cNvSpPr/>
          <p:nvPr/>
        </p:nvSpPr>
        <p:spPr>
          <a:xfrm>
            <a:off x="1619672" y="1268760"/>
            <a:ext cx="504056" cy="288032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800" b="1" dirty="0">
                <a:solidFill>
                  <a:schemeClr val="tx1"/>
                </a:solidFill>
                <a:latin typeface="+mn-ea"/>
              </a:rPr>
              <a:t>가지</a:t>
            </a:r>
            <a:endParaRPr lang="en-US" altLang="ko-KR" sz="800" b="1" dirty="0">
              <a:solidFill>
                <a:schemeClr val="tx1"/>
              </a:solidFill>
              <a:latin typeface="+mn-ea"/>
            </a:endParaRPr>
          </a:p>
          <a:p>
            <a:pPr algn="ctr"/>
            <a:r>
              <a:rPr lang="ko-KR" altLang="en-US" sz="800" b="1" dirty="0">
                <a:solidFill>
                  <a:schemeClr val="tx1"/>
                </a:solidFill>
                <a:latin typeface="+mn-ea"/>
              </a:rPr>
              <a:t>뉴스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909023" y="2132856"/>
            <a:ext cx="100811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800" b="1" dirty="0"/>
              <a:t>연인과 함께</a:t>
            </a:r>
          </a:p>
        </p:txBody>
      </p:sp>
      <p:sp>
        <p:nvSpPr>
          <p:cNvPr id="38" name="모서리가 둥근 직사각형 37"/>
          <p:cNvSpPr/>
          <p:nvPr/>
        </p:nvSpPr>
        <p:spPr>
          <a:xfrm>
            <a:off x="971600" y="2420888"/>
            <a:ext cx="936104" cy="648072"/>
          </a:xfrm>
          <a:prstGeom prst="roundRect">
            <a:avLst>
              <a:gd name="adj" fmla="val 1226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동영상</a:t>
            </a:r>
          </a:p>
        </p:txBody>
      </p:sp>
      <p:sp>
        <p:nvSpPr>
          <p:cNvPr id="39" name="모서리가 둥근 직사각형 38"/>
          <p:cNvSpPr/>
          <p:nvPr/>
        </p:nvSpPr>
        <p:spPr>
          <a:xfrm>
            <a:off x="1979712" y="2420888"/>
            <a:ext cx="936104" cy="648072"/>
          </a:xfrm>
          <a:prstGeom prst="roundRect">
            <a:avLst>
              <a:gd name="adj" fmla="val 1226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동영상</a:t>
            </a:r>
          </a:p>
        </p:txBody>
      </p:sp>
      <p:sp>
        <p:nvSpPr>
          <p:cNvPr id="40" name="모서리가 둥근 직사각형 39"/>
          <p:cNvSpPr/>
          <p:nvPr/>
        </p:nvSpPr>
        <p:spPr>
          <a:xfrm>
            <a:off x="2987824" y="2420888"/>
            <a:ext cx="936104" cy="648072"/>
          </a:xfrm>
          <a:prstGeom prst="roundRect">
            <a:avLst>
              <a:gd name="adj" fmla="val 1226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동영상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899592" y="5517812"/>
            <a:ext cx="136815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800" b="1" dirty="0"/>
              <a:t>오늘 하루 이런 여행코스</a:t>
            </a:r>
          </a:p>
        </p:txBody>
      </p:sp>
      <p:sp>
        <p:nvSpPr>
          <p:cNvPr id="72" name="모서리가 둥근 직사각형 71"/>
          <p:cNvSpPr/>
          <p:nvPr/>
        </p:nvSpPr>
        <p:spPr>
          <a:xfrm>
            <a:off x="5076056" y="548680"/>
            <a:ext cx="3240360" cy="6048672"/>
          </a:xfrm>
          <a:prstGeom prst="roundRect">
            <a:avLst>
              <a:gd name="adj" fmla="val 4304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3" name="TextBox 82"/>
          <p:cNvSpPr txBox="1"/>
          <p:nvPr/>
        </p:nvSpPr>
        <p:spPr>
          <a:xfrm>
            <a:off x="5148064" y="620688"/>
            <a:ext cx="1152128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700" dirty="0"/>
              <a:t>◎ 화재의 인물  </a:t>
            </a:r>
            <a:r>
              <a:rPr lang="ko-KR" altLang="en-US" sz="700" u="sng" dirty="0"/>
              <a:t>이장우</a:t>
            </a:r>
          </a:p>
        </p:txBody>
      </p:sp>
      <p:sp>
        <p:nvSpPr>
          <p:cNvPr id="84" name="모서리가 둥근 직사각형 83"/>
          <p:cNvSpPr/>
          <p:nvPr/>
        </p:nvSpPr>
        <p:spPr>
          <a:xfrm>
            <a:off x="5292080" y="980728"/>
            <a:ext cx="504056" cy="288032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800" b="1" dirty="0">
                <a:solidFill>
                  <a:schemeClr val="tx1"/>
                </a:solidFill>
                <a:latin typeface="+mn-ea"/>
              </a:rPr>
              <a:t>홈</a:t>
            </a:r>
          </a:p>
        </p:txBody>
      </p:sp>
      <p:sp>
        <p:nvSpPr>
          <p:cNvPr id="85" name="모서리가 둥근 직사각형 84"/>
          <p:cNvSpPr/>
          <p:nvPr/>
        </p:nvSpPr>
        <p:spPr>
          <a:xfrm>
            <a:off x="6444208" y="980728"/>
            <a:ext cx="504056" cy="288032"/>
          </a:xfrm>
          <a:prstGeom prst="roundRect">
            <a:avLst/>
          </a:prstGeom>
          <a:solidFill>
            <a:srgbClr val="7030A0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800" b="1" dirty="0">
                <a:solidFill>
                  <a:schemeClr val="bg1"/>
                </a:solidFill>
                <a:latin typeface="+mn-ea"/>
              </a:rPr>
              <a:t>어디</a:t>
            </a:r>
            <a:endParaRPr lang="en-US" altLang="ko-KR" sz="800" b="1" dirty="0">
              <a:solidFill>
                <a:schemeClr val="bg1"/>
              </a:solidFill>
              <a:latin typeface="+mn-ea"/>
            </a:endParaRPr>
          </a:p>
          <a:p>
            <a:pPr algn="ctr"/>
            <a:r>
              <a:rPr lang="ko-KR" altLang="en-US" sz="800" b="1" dirty="0">
                <a:solidFill>
                  <a:schemeClr val="bg1"/>
                </a:solidFill>
                <a:latin typeface="+mn-ea"/>
              </a:rPr>
              <a:t>가지</a:t>
            </a:r>
          </a:p>
        </p:txBody>
      </p:sp>
      <p:sp>
        <p:nvSpPr>
          <p:cNvPr id="86" name="모서리가 둥근 직사각형 85"/>
          <p:cNvSpPr/>
          <p:nvPr/>
        </p:nvSpPr>
        <p:spPr>
          <a:xfrm>
            <a:off x="7020272" y="980728"/>
            <a:ext cx="504056" cy="288032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800" b="1" dirty="0">
                <a:solidFill>
                  <a:schemeClr val="tx1"/>
                </a:solidFill>
                <a:latin typeface="+mn-ea"/>
              </a:rPr>
              <a:t>가지</a:t>
            </a:r>
            <a:endParaRPr lang="en-US" altLang="ko-KR" sz="800" b="1" dirty="0">
              <a:solidFill>
                <a:schemeClr val="tx1"/>
              </a:solidFill>
              <a:latin typeface="+mn-ea"/>
            </a:endParaRPr>
          </a:p>
          <a:p>
            <a:pPr algn="ctr"/>
            <a:r>
              <a:rPr lang="en-US" altLang="ko-KR" sz="800" b="1" dirty="0">
                <a:solidFill>
                  <a:schemeClr val="tx1"/>
                </a:solidFill>
                <a:latin typeface="+mn-ea"/>
              </a:rPr>
              <a:t>TV</a:t>
            </a:r>
            <a:endParaRPr lang="ko-KR" altLang="en-US" sz="8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87" name="모서리가 둥근 직사각형 86"/>
          <p:cNvSpPr/>
          <p:nvPr/>
        </p:nvSpPr>
        <p:spPr>
          <a:xfrm>
            <a:off x="7596336" y="980728"/>
            <a:ext cx="504056" cy="288032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800" b="1" dirty="0">
                <a:solidFill>
                  <a:schemeClr val="tx1"/>
                </a:solidFill>
                <a:latin typeface="+mn-ea"/>
              </a:rPr>
              <a:t>가지</a:t>
            </a:r>
            <a:endParaRPr lang="en-US" altLang="ko-KR" sz="800" b="1" dirty="0">
              <a:solidFill>
                <a:schemeClr val="tx1"/>
              </a:solidFill>
              <a:latin typeface="+mn-ea"/>
            </a:endParaRPr>
          </a:p>
          <a:p>
            <a:pPr algn="ctr"/>
            <a:r>
              <a:rPr lang="ko-KR" altLang="en-US" sz="800" b="1" dirty="0">
                <a:solidFill>
                  <a:schemeClr val="tx1"/>
                </a:solidFill>
                <a:latin typeface="+mn-ea"/>
              </a:rPr>
              <a:t>마켓</a:t>
            </a:r>
          </a:p>
        </p:txBody>
      </p:sp>
      <p:sp>
        <p:nvSpPr>
          <p:cNvPr id="88" name="모서리가 둥근 직사각형 87"/>
          <p:cNvSpPr/>
          <p:nvPr/>
        </p:nvSpPr>
        <p:spPr>
          <a:xfrm>
            <a:off x="5292080" y="1340768"/>
            <a:ext cx="2808312" cy="216024"/>
          </a:xfrm>
          <a:prstGeom prst="round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9" name="TextBox 88"/>
          <p:cNvSpPr txBox="1"/>
          <p:nvPr/>
        </p:nvSpPr>
        <p:spPr>
          <a:xfrm>
            <a:off x="5292080" y="1340768"/>
            <a:ext cx="1944216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700" dirty="0"/>
              <a:t>◎ 대구</a:t>
            </a:r>
          </a:p>
        </p:txBody>
      </p:sp>
      <p:sp>
        <p:nvSpPr>
          <p:cNvPr id="90" name="모서리가 둥근 직사각형 89"/>
          <p:cNvSpPr/>
          <p:nvPr/>
        </p:nvSpPr>
        <p:spPr>
          <a:xfrm>
            <a:off x="5868144" y="980728"/>
            <a:ext cx="504056" cy="288032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800" b="1" dirty="0">
                <a:solidFill>
                  <a:schemeClr val="tx1"/>
                </a:solidFill>
                <a:latin typeface="+mn-ea"/>
              </a:rPr>
              <a:t>가지</a:t>
            </a:r>
            <a:endParaRPr lang="en-US" altLang="ko-KR" sz="800" b="1" dirty="0">
              <a:solidFill>
                <a:schemeClr val="tx1"/>
              </a:solidFill>
              <a:latin typeface="+mn-ea"/>
            </a:endParaRPr>
          </a:p>
          <a:p>
            <a:pPr algn="ctr"/>
            <a:r>
              <a:rPr lang="ko-KR" altLang="en-US" sz="800" b="1" dirty="0">
                <a:solidFill>
                  <a:schemeClr val="tx1"/>
                </a:solidFill>
                <a:latin typeface="+mn-ea"/>
              </a:rPr>
              <a:t>뉴스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6096" y="1916832"/>
            <a:ext cx="2640533" cy="22112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19326" y="5085185"/>
            <a:ext cx="2657303" cy="1464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0" name="TextBox 69"/>
          <p:cNvSpPr txBox="1"/>
          <p:nvPr/>
        </p:nvSpPr>
        <p:spPr>
          <a:xfrm>
            <a:off x="0" y="116632"/>
            <a:ext cx="48600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400" u="sng" dirty="0" err="1"/>
              <a:t>어디가지</a:t>
            </a:r>
            <a:r>
              <a:rPr lang="ko-KR" altLang="en-US" sz="1400" u="sng" dirty="0"/>
              <a:t> </a:t>
            </a:r>
            <a:r>
              <a:rPr lang="ko-KR" altLang="en-US" sz="1400" u="sng" dirty="0" err="1"/>
              <a:t>지역검색시</a:t>
            </a:r>
            <a:r>
              <a:rPr lang="ko-KR" altLang="en-US" sz="1400" u="sng" dirty="0"/>
              <a:t> </a:t>
            </a:r>
            <a:r>
              <a:rPr lang="ko-KR" altLang="en-US" sz="1400" u="sng" dirty="0" err="1"/>
              <a:t>메인페이지</a:t>
            </a:r>
            <a:r>
              <a:rPr lang="ko-KR" altLang="en-US" sz="1400" u="sng" dirty="0"/>
              <a:t> </a:t>
            </a:r>
            <a:r>
              <a:rPr lang="en-US" altLang="ko-KR" sz="1400" u="sng" dirty="0"/>
              <a:t>(</a:t>
            </a:r>
            <a:r>
              <a:rPr lang="ko-KR" altLang="en-US" sz="1400" u="sng" dirty="0"/>
              <a:t>관련정보 모음 노출</a:t>
            </a:r>
            <a:r>
              <a:rPr lang="en-US" altLang="ko-KR" sz="1400" u="sng" dirty="0"/>
              <a:t>)</a:t>
            </a:r>
            <a:endParaRPr lang="ko-KR" altLang="en-US" sz="1400" u="sng" dirty="0"/>
          </a:p>
        </p:txBody>
      </p:sp>
      <p:sp>
        <p:nvSpPr>
          <p:cNvPr id="71" name="TextBox 70"/>
          <p:cNvSpPr txBox="1"/>
          <p:nvPr/>
        </p:nvSpPr>
        <p:spPr>
          <a:xfrm>
            <a:off x="5076056" y="116632"/>
            <a:ext cx="32403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400" u="sng" dirty="0" err="1"/>
              <a:t>어디가지</a:t>
            </a:r>
            <a:r>
              <a:rPr lang="ko-KR" altLang="en-US" sz="1400" u="sng" dirty="0"/>
              <a:t> 볼만한 지역행사 상세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899591" y="3285564"/>
            <a:ext cx="165618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800" b="1" dirty="0"/>
              <a:t>가족과 함께 하는 행복한 여행</a:t>
            </a:r>
          </a:p>
        </p:txBody>
      </p:sp>
      <p:sp>
        <p:nvSpPr>
          <p:cNvPr id="74" name="모서리가 둥근 직사각형 73"/>
          <p:cNvSpPr/>
          <p:nvPr/>
        </p:nvSpPr>
        <p:spPr>
          <a:xfrm>
            <a:off x="962169" y="3546014"/>
            <a:ext cx="936104" cy="648072"/>
          </a:xfrm>
          <a:prstGeom prst="roundRect">
            <a:avLst>
              <a:gd name="adj" fmla="val 1226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동영상</a:t>
            </a:r>
          </a:p>
        </p:txBody>
      </p:sp>
      <p:sp>
        <p:nvSpPr>
          <p:cNvPr id="75" name="모서리가 둥근 직사각형 74"/>
          <p:cNvSpPr/>
          <p:nvPr/>
        </p:nvSpPr>
        <p:spPr>
          <a:xfrm>
            <a:off x="1970281" y="3546014"/>
            <a:ext cx="936104" cy="648072"/>
          </a:xfrm>
          <a:prstGeom prst="roundRect">
            <a:avLst>
              <a:gd name="adj" fmla="val 1226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동영상</a:t>
            </a:r>
          </a:p>
        </p:txBody>
      </p:sp>
      <p:sp>
        <p:nvSpPr>
          <p:cNvPr id="76" name="모서리가 둥근 직사각형 75"/>
          <p:cNvSpPr/>
          <p:nvPr/>
        </p:nvSpPr>
        <p:spPr>
          <a:xfrm>
            <a:off x="2978393" y="3546014"/>
            <a:ext cx="936104" cy="648072"/>
          </a:xfrm>
          <a:prstGeom prst="roundRect">
            <a:avLst>
              <a:gd name="adj" fmla="val 1226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동영상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899592" y="4365104"/>
            <a:ext cx="18002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800" b="1"/>
              <a:t>감성 돋는 혼자 여행하기</a:t>
            </a:r>
            <a:endParaRPr lang="ko-KR" altLang="en-US" sz="800" b="1" dirty="0"/>
          </a:p>
        </p:txBody>
      </p:sp>
      <p:sp>
        <p:nvSpPr>
          <p:cNvPr id="78" name="모서리가 둥근 직사각형 77"/>
          <p:cNvSpPr/>
          <p:nvPr/>
        </p:nvSpPr>
        <p:spPr>
          <a:xfrm>
            <a:off x="962169" y="4653136"/>
            <a:ext cx="936104" cy="648072"/>
          </a:xfrm>
          <a:prstGeom prst="roundRect">
            <a:avLst>
              <a:gd name="adj" fmla="val 1226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동영상</a:t>
            </a:r>
          </a:p>
        </p:txBody>
      </p:sp>
      <p:sp>
        <p:nvSpPr>
          <p:cNvPr id="79" name="모서리가 둥근 직사각형 78"/>
          <p:cNvSpPr/>
          <p:nvPr/>
        </p:nvSpPr>
        <p:spPr>
          <a:xfrm>
            <a:off x="1970281" y="4653136"/>
            <a:ext cx="936104" cy="648072"/>
          </a:xfrm>
          <a:prstGeom prst="roundRect">
            <a:avLst>
              <a:gd name="adj" fmla="val 1226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동영상</a:t>
            </a:r>
          </a:p>
        </p:txBody>
      </p:sp>
      <p:sp>
        <p:nvSpPr>
          <p:cNvPr id="80" name="모서리가 둥근 직사각형 79"/>
          <p:cNvSpPr/>
          <p:nvPr/>
        </p:nvSpPr>
        <p:spPr>
          <a:xfrm>
            <a:off x="2978393" y="4653136"/>
            <a:ext cx="936104" cy="648072"/>
          </a:xfrm>
          <a:prstGeom prst="roundRect">
            <a:avLst>
              <a:gd name="adj" fmla="val 1226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동영상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1301F71-1BBD-4C61-273E-299D2E47A6AB}"/>
              </a:ext>
            </a:extLst>
          </p:cNvPr>
          <p:cNvSpPr txBox="1"/>
          <p:nvPr/>
        </p:nvSpPr>
        <p:spPr>
          <a:xfrm>
            <a:off x="3491880" y="908720"/>
            <a:ext cx="648072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700" dirty="0"/>
              <a:t>◎ </a:t>
            </a:r>
            <a:r>
              <a:rPr lang="ko-KR" altLang="en-US" sz="700" dirty="0" err="1"/>
              <a:t>현위치</a:t>
            </a:r>
            <a:endParaRPr lang="ko-KR" altLang="en-US" sz="700" dirty="0"/>
          </a:p>
        </p:txBody>
      </p:sp>
      <p:sp>
        <p:nvSpPr>
          <p:cNvPr id="14" name="화살표: 오른쪽 13">
            <a:extLst>
              <a:ext uri="{FF2B5EF4-FFF2-40B4-BE49-F238E27FC236}">
                <a16:creationId xmlns:a16="http://schemas.microsoft.com/office/drawing/2014/main" id="{38EA78BF-8238-C849-3342-D19A5445E86A}"/>
              </a:ext>
            </a:extLst>
          </p:cNvPr>
          <p:cNvSpPr/>
          <p:nvPr/>
        </p:nvSpPr>
        <p:spPr>
          <a:xfrm>
            <a:off x="6732240" y="3068960"/>
            <a:ext cx="216024" cy="360040"/>
          </a:xfrm>
          <a:prstGeom prst="rightArrow">
            <a:avLst>
              <a:gd name="adj1" fmla="val 50000"/>
              <a:gd name="adj2" fmla="val 100000"/>
            </a:avLst>
          </a:prstGeom>
          <a:solidFill>
            <a:srgbClr val="7030A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30D865B-D5DF-95F5-15C4-E45A20F33CCC}"/>
              </a:ext>
            </a:extLst>
          </p:cNvPr>
          <p:cNvSpPr txBox="1"/>
          <p:nvPr/>
        </p:nvSpPr>
        <p:spPr>
          <a:xfrm>
            <a:off x="7733938" y="614464"/>
            <a:ext cx="648072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700" dirty="0"/>
              <a:t>◎ </a:t>
            </a:r>
            <a:r>
              <a:rPr lang="ko-KR" altLang="en-US" sz="700" dirty="0" err="1"/>
              <a:t>현위치</a:t>
            </a:r>
            <a:endParaRPr lang="ko-KR" altLang="en-US" sz="700" dirty="0"/>
          </a:p>
        </p:txBody>
      </p:sp>
      <p:pic>
        <p:nvPicPr>
          <p:cNvPr id="21" name="그림 20">
            <a:extLst>
              <a:ext uri="{FF2B5EF4-FFF2-40B4-BE49-F238E27FC236}">
                <a16:creationId xmlns:a16="http://schemas.microsoft.com/office/drawing/2014/main" id="{B49401A6-7822-0265-32AC-3305AEDED1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43089" y="4197488"/>
            <a:ext cx="2657303" cy="779684"/>
          </a:xfrm>
          <a:prstGeom prst="rect">
            <a:avLst/>
          </a:prstGeom>
        </p:spPr>
      </p:pic>
      <p:sp>
        <p:nvSpPr>
          <p:cNvPr id="22" name="직사각형 21">
            <a:extLst>
              <a:ext uri="{FF2B5EF4-FFF2-40B4-BE49-F238E27FC236}">
                <a16:creationId xmlns:a16="http://schemas.microsoft.com/office/drawing/2014/main" id="{9E33548C-55C6-9B11-6C32-97F495E38890}"/>
              </a:ext>
            </a:extLst>
          </p:cNvPr>
          <p:cNvSpPr/>
          <p:nvPr/>
        </p:nvSpPr>
        <p:spPr>
          <a:xfrm>
            <a:off x="5436096" y="4194086"/>
            <a:ext cx="2640533" cy="779684"/>
          </a:xfrm>
          <a:prstGeom prst="rect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모서리가 둥근 직사각형 77">
            <a:extLst>
              <a:ext uri="{FF2B5EF4-FFF2-40B4-BE49-F238E27FC236}">
                <a16:creationId xmlns:a16="http://schemas.microsoft.com/office/drawing/2014/main" id="{1862D827-02B5-7D5C-A3E0-17D379453CCD}"/>
              </a:ext>
            </a:extLst>
          </p:cNvPr>
          <p:cNvSpPr/>
          <p:nvPr/>
        </p:nvSpPr>
        <p:spPr>
          <a:xfrm>
            <a:off x="971600" y="5787143"/>
            <a:ext cx="936104" cy="648072"/>
          </a:xfrm>
          <a:prstGeom prst="roundRect">
            <a:avLst>
              <a:gd name="adj" fmla="val 1226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이미지</a:t>
            </a:r>
          </a:p>
        </p:txBody>
      </p:sp>
      <p:sp>
        <p:nvSpPr>
          <p:cNvPr id="24" name="모서리가 둥근 직사각형 78">
            <a:extLst>
              <a:ext uri="{FF2B5EF4-FFF2-40B4-BE49-F238E27FC236}">
                <a16:creationId xmlns:a16="http://schemas.microsoft.com/office/drawing/2014/main" id="{42C35A7E-15C5-9CAB-2521-3E3D69C34C07}"/>
              </a:ext>
            </a:extLst>
          </p:cNvPr>
          <p:cNvSpPr/>
          <p:nvPr/>
        </p:nvSpPr>
        <p:spPr>
          <a:xfrm>
            <a:off x="1979712" y="5787143"/>
            <a:ext cx="936104" cy="648072"/>
          </a:xfrm>
          <a:prstGeom prst="roundRect">
            <a:avLst>
              <a:gd name="adj" fmla="val 1226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이미지</a:t>
            </a:r>
          </a:p>
        </p:txBody>
      </p:sp>
      <p:sp>
        <p:nvSpPr>
          <p:cNvPr id="25" name="모서리가 둥근 직사각형 79">
            <a:extLst>
              <a:ext uri="{FF2B5EF4-FFF2-40B4-BE49-F238E27FC236}">
                <a16:creationId xmlns:a16="http://schemas.microsoft.com/office/drawing/2014/main" id="{E43DCDB0-68B9-0A59-8EC6-86A9FD6355E8}"/>
              </a:ext>
            </a:extLst>
          </p:cNvPr>
          <p:cNvSpPr/>
          <p:nvPr/>
        </p:nvSpPr>
        <p:spPr>
          <a:xfrm>
            <a:off x="2987824" y="5787143"/>
            <a:ext cx="936104" cy="648072"/>
          </a:xfrm>
          <a:prstGeom prst="roundRect">
            <a:avLst>
              <a:gd name="adj" fmla="val 1226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이미지</a:t>
            </a:r>
          </a:p>
        </p:txBody>
      </p:sp>
      <p:cxnSp>
        <p:nvCxnSpPr>
          <p:cNvPr id="13" name="연결선: 꺾임 12">
            <a:extLst>
              <a:ext uri="{FF2B5EF4-FFF2-40B4-BE49-F238E27FC236}">
                <a16:creationId xmlns:a16="http://schemas.microsoft.com/office/drawing/2014/main" id="{A032131B-D760-D990-2FE3-174184C1E3F3}"/>
              </a:ext>
            </a:extLst>
          </p:cNvPr>
          <p:cNvCxnSpPr>
            <a:cxnSpLocks/>
            <a:endCxn id="72" idx="1"/>
          </p:cNvCxnSpPr>
          <p:nvPr/>
        </p:nvCxnSpPr>
        <p:spPr>
          <a:xfrm flipV="1">
            <a:off x="3995936" y="3573016"/>
            <a:ext cx="1080120" cy="144016"/>
          </a:xfrm>
          <a:prstGeom prst="bentConnector3">
            <a:avLst>
              <a:gd name="adj1" fmla="val 50000"/>
            </a:avLst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모서리가 둥근 직사각형 258">
            <a:extLst>
              <a:ext uri="{FF2B5EF4-FFF2-40B4-BE49-F238E27FC236}">
                <a16:creationId xmlns:a16="http://schemas.microsoft.com/office/drawing/2014/main" id="{D2A5E212-AE2C-E097-47F0-E87CA9F0C73F}"/>
              </a:ext>
            </a:extLst>
          </p:cNvPr>
          <p:cNvSpPr/>
          <p:nvPr/>
        </p:nvSpPr>
        <p:spPr>
          <a:xfrm>
            <a:off x="827584" y="3501008"/>
            <a:ext cx="3168352" cy="756084"/>
          </a:xfrm>
          <a:prstGeom prst="roundRect">
            <a:avLst/>
          </a:prstGeom>
          <a:noFill/>
          <a:ln w="19050">
            <a:solidFill>
              <a:srgbClr val="C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모서리가 둥근 직사각형 27"/>
          <p:cNvSpPr/>
          <p:nvPr/>
        </p:nvSpPr>
        <p:spPr>
          <a:xfrm>
            <a:off x="827584" y="548680"/>
            <a:ext cx="3240360" cy="6048672"/>
          </a:xfrm>
          <a:prstGeom prst="roundRect">
            <a:avLst>
              <a:gd name="adj" fmla="val 4304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TextBox 28"/>
          <p:cNvSpPr txBox="1"/>
          <p:nvPr/>
        </p:nvSpPr>
        <p:spPr>
          <a:xfrm>
            <a:off x="827584" y="620688"/>
            <a:ext cx="32403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>
                <a:latin typeface="+mn-ea"/>
              </a:rPr>
              <a:t>Gazi</a:t>
            </a:r>
            <a:endParaRPr lang="ko-KR" altLang="en-US" sz="1200" b="1" dirty="0">
              <a:latin typeface="+mn-ea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899592" y="908720"/>
            <a:ext cx="1152128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700" dirty="0"/>
              <a:t>◎ 뉴스 속 인물  </a:t>
            </a:r>
            <a:r>
              <a:rPr lang="ko-KR" altLang="en-US" sz="700" u="sng" dirty="0"/>
              <a:t>이장우</a:t>
            </a:r>
          </a:p>
        </p:txBody>
      </p:sp>
      <p:sp>
        <p:nvSpPr>
          <p:cNvPr id="31" name="모서리가 둥근 직사각형 30"/>
          <p:cNvSpPr/>
          <p:nvPr/>
        </p:nvSpPr>
        <p:spPr>
          <a:xfrm>
            <a:off x="1043608" y="1268760"/>
            <a:ext cx="504056" cy="288032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800" b="1" dirty="0">
                <a:solidFill>
                  <a:schemeClr val="tx1"/>
                </a:solidFill>
                <a:latin typeface="+mn-ea"/>
              </a:rPr>
              <a:t>홈</a:t>
            </a:r>
          </a:p>
        </p:txBody>
      </p:sp>
      <p:sp>
        <p:nvSpPr>
          <p:cNvPr id="32" name="모서리가 둥근 직사각형 31"/>
          <p:cNvSpPr/>
          <p:nvPr/>
        </p:nvSpPr>
        <p:spPr>
          <a:xfrm>
            <a:off x="2195736" y="1268760"/>
            <a:ext cx="504056" cy="288032"/>
          </a:xfrm>
          <a:prstGeom prst="roundRect">
            <a:avLst/>
          </a:prstGeom>
          <a:solidFill>
            <a:srgbClr val="7030A0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800" b="1" dirty="0">
                <a:solidFill>
                  <a:schemeClr val="bg1"/>
                </a:solidFill>
                <a:latin typeface="+mn-ea"/>
              </a:rPr>
              <a:t>어디</a:t>
            </a:r>
            <a:endParaRPr lang="en-US" altLang="ko-KR" sz="800" b="1" dirty="0">
              <a:solidFill>
                <a:schemeClr val="bg1"/>
              </a:solidFill>
              <a:latin typeface="+mn-ea"/>
            </a:endParaRPr>
          </a:p>
          <a:p>
            <a:pPr algn="ctr"/>
            <a:r>
              <a:rPr lang="ko-KR" altLang="en-US" sz="800" b="1" dirty="0">
                <a:solidFill>
                  <a:schemeClr val="bg1"/>
                </a:solidFill>
                <a:latin typeface="+mn-ea"/>
              </a:rPr>
              <a:t>가지</a:t>
            </a:r>
          </a:p>
        </p:txBody>
      </p:sp>
      <p:sp>
        <p:nvSpPr>
          <p:cNvPr id="33" name="모서리가 둥근 직사각형 32"/>
          <p:cNvSpPr/>
          <p:nvPr/>
        </p:nvSpPr>
        <p:spPr>
          <a:xfrm>
            <a:off x="2771800" y="1268760"/>
            <a:ext cx="504056" cy="288032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800" b="1" dirty="0">
                <a:solidFill>
                  <a:schemeClr val="tx1"/>
                </a:solidFill>
                <a:latin typeface="+mn-ea"/>
              </a:rPr>
              <a:t>가지</a:t>
            </a:r>
            <a:endParaRPr lang="en-US" altLang="ko-KR" sz="800" b="1" dirty="0">
              <a:solidFill>
                <a:schemeClr val="tx1"/>
              </a:solidFill>
              <a:latin typeface="+mn-ea"/>
            </a:endParaRPr>
          </a:p>
          <a:p>
            <a:pPr algn="ctr"/>
            <a:r>
              <a:rPr lang="en-US" altLang="ko-KR" sz="800" b="1" dirty="0">
                <a:solidFill>
                  <a:schemeClr val="tx1"/>
                </a:solidFill>
                <a:latin typeface="+mn-ea"/>
              </a:rPr>
              <a:t>TV</a:t>
            </a:r>
            <a:endParaRPr lang="ko-KR" altLang="en-US" sz="8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34" name="모서리가 둥근 직사각형 33"/>
          <p:cNvSpPr/>
          <p:nvPr/>
        </p:nvSpPr>
        <p:spPr>
          <a:xfrm>
            <a:off x="3347864" y="1268760"/>
            <a:ext cx="504056" cy="288032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800" b="1" dirty="0">
                <a:solidFill>
                  <a:schemeClr val="tx1"/>
                </a:solidFill>
                <a:latin typeface="+mn-ea"/>
              </a:rPr>
              <a:t>가지</a:t>
            </a:r>
            <a:endParaRPr lang="en-US" altLang="ko-KR" sz="800" b="1" dirty="0">
              <a:solidFill>
                <a:schemeClr val="tx1"/>
              </a:solidFill>
              <a:latin typeface="+mn-ea"/>
            </a:endParaRPr>
          </a:p>
          <a:p>
            <a:pPr algn="ctr"/>
            <a:r>
              <a:rPr lang="ko-KR" altLang="en-US" sz="800" b="1" dirty="0">
                <a:solidFill>
                  <a:schemeClr val="tx1"/>
                </a:solidFill>
                <a:latin typeface="+mn-ea"/>
              </a:rPr>
              <a:t>마켓</a:t>
            </a:r>
          </a:p>
        </p:txBody>
      </p:sp>
      <p:sp>
        <p:nvSpPr>
          <p:cNvPr id="35" name="모서리가 둥근 직사각형 34"/>
          <p:cNvSpPr/>
          <p:nvPr/>
        </p:nvSpPr>
        <p:spPr>
          <a:xfrm>
            <a:off x="1043608" y="1628800"/>
            <a:ext cx="2808312" cy="216024"/>
          </a:xfrm>
          <a:prstGeom prst="round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6" name="TextBox 35"/>
          <p:cNvSpPr txBox="1"/>
          <p:nvPr/>
        </p:nvSpPr>
        <p:spPr>
          <a:xfrm>
            <a:off x="1043608" y="1628800"/>
            <a:ext cx="1944216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700" dirty="0"/>
              <a:t>◎ 오늘은 어디로 가지 </a:t>
            </a:r>
            <a:r>
              <a:rPr lang="en-US" altLang="ko-KR" sz="700" dirty="0"/>
              <a:t>?</a:t>
            </a:r>
            <a:endParaRPr lang="ko-KR" altLang="en-US" sz="700" dirty="0"/>
          </a:p>
        </p:txBody>
      </p:sp>
      <p:sp>
        <p:nvSpPr>
          <p:cNvPr id="37" name="모서리가 둥근 직사각형 36"/>
          <p:cNvSpPr/>
          <p:nvPr/>
        </p:nvSpPr>
        <p:spPr>
          <a:xfrm>
            <a:off x="1619672" y="1268760"/>
            <a:ext cx="504056" cy="288032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800" b="1" dirty="0">
                <a:solidFill>
                  <a:schemeClr val="tx1"/>
                </a:solidFill>
                <a:latin typeface="+mn-ea"/>
              </a:rPr>
              <a:t>가지</a:t>
            </a:r>
            <a:endParaRPr lang="en-US" altLang="ko-KR" sz="800" b="1" dirty="0">
              <a:solidFill>
                <a:schemeClr val="tx1"/>
              </a:solidFill>
              <a:latin typeface="+mn-ea"/>
            </a:endParaRPr>
          </a:p>
          <a:p>
            <a:pPr algn="ctr"/>
            <a:r>
              <a:rPr lang="ko-KR" altLang="en-US" sz="800" b="1" dirty="0">
                <a:solidFill>
                  <a:schemeClr val="tx1"/>
                </a:solidFill>
                <a:latin typeface="+mn-ea"/>
              </a:rPr>
              <a:t>뉴스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971600" y="4293096"/>
            <a:ext cx="151216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800" b="1" dirty="0"/>
              <a:t>참 좋은 </a:t>
            </a:r>
            <a:r>
              <a:rPr lang="ko-KR" altLang="en-US" sz="800" b="1" dirty="0" err="1"/>
              <a:t>맛집</a:t>
            </a:r>
            <a:endParaRPr lang="ko-KR" altLang="en-US" sz="800" b="1" dirty="0"/>
          </a:p>
        </p:txBody>
      </p:sp>
      <p:cxnSp>
        <p:nvCxnSpPr>
          <p:cNvPr id="60" name="직선 연결선 59"/>
          <p:cNvCxnSpPr/>
          <p:nvPr/>
        </p:nvCxnSpPr>
        <p:spPr>
          <a:xfrm>
            <a:off x="1115616" y="4795992"/>
            <a:ext cx="20162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모서리가 둥근 직사각형 60"/>
          <p:cNvSpPr/>
          <p:nvPr/>
        </p:nvSpPr>
        <p:spPr>
          <a:xfrm>
            <a:off x="3275856" y="4436532"/>
            <a:ext cx="648072" cy="3600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이미지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1115616" y="4534962"/>
            <a:ext cx="19442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50" dirty="0"/>
              <a:t>TEXT</a:t>
            </a:r>
            <a:endParaRPr lang="ko-KR" altLang="en-US" sz="1050" dirty="0"/>
          </a:p>
        </p:txBody>
      </p:sp>
      <p:cxnSp>
        <p:nvCxnSpPr>
          <p:cNvPr id="63" name="직선 연결선 62"/>
          <p:cNvCxnSpPr/>
          <p:nvPr/>
        </p:nvCxnSpPr>
        <p:spPr>
          <a:xfrm>
            <a:off x="1115616" y="5228040"/>
            <a:ext cx="20162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모서리가 둥근 직사각형 63"/>
          <p:cNvSpPr/>
          <p:nvPr/>
        </p:nvSpPr>
        <p:spPr>
          <a:xfrm>
            <a:off x="3275856" y="4868000"/>
            <a:ext cx="648072" cy="3600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이미지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1115616" y="4966430"/>
            <a:ext cx="19442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50" dirty="0"/>
              <a:t>TEXT</a:t>
            </a:r>
            <a:endParaRPr lang="ko-KR" altLang="en-US" sz="1050" dirty="0"/>
          </a:p>
        </p:txBody>
      </p:sp>
      <p:sp>
        <p:nvSpPr>
          <p:cNvPr id="70" name="TextBox 69"/>
          <p:cNvSpPr txBox="1"/>
          <p:nvPr/>
        </p:nvSpPr>
        <p:spPr>
          <a:xfrm>
            <a:off x="971600" y="1932801"/>
            <a:ext cx="648072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700" dirty="0"/>
              <a:t>◎ </a:t>
            </a:r>
            <a:r>
              <a:rPr lang="ko-KR" altLang="en-US" sz="700" dirty="0" err="1"/>
              <a:t>현위치</a:t>
            </a:r>
            <a:endParaRPr lang="ko-KR" altLang="en-US" sz="700" dirty="0"/>
          </a:p>
        </p:txBody>
      </p:sp>
      <p:sp>
        <p:nvSpPr>
          <p:cNvPr id="44" name="TextBox 43"/>
          <p:cNvSpPr txBox="1"/>
          <p:nvPr/>
        </p:nvSpPr>
        <p:spPr>
          <a:xfrm>
            <a:off x="827584" y="116632"/>
            <a:ext cx="32403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400" u="sng" dirty="0" err="1"/>
              <a:t>어디가지</a:t>
            </a:r>
            <a:r>
              <a:rPr lang="ko-KR" altLang="en-US" sz="1400" u="sng" dirty="0"/>
              <a:t> </a:t>
            </a:r>
            <a:r>
              <a:rPr lang="ko-KR" altLang="en-US" sz="1400" u="sng" dirty="0" err="1"/>
              <a:t>메인페이지</a:t>
            </a:r>
            <a:endParaRPr lang="ko-KR" altLang="en-US" sz="1400" u="sng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0A634D8-C01D-6F23-B4FF-7ABE8CAFE9D4}"/>
              </a:ext>
            </a:extLst>
          </p:cNvPr>
          <p:cNvSpPr txBox="1"/>
          <p:nvPr/>
        </p:nvSpPr>
        <p:spPr>
          <a:xfrm>
            <a:off x="899592" y="2204864"/>
            <a:ext cx="136815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800" b="1" dirty="0"/>
              <a:t>오늘 하루 이런 여행코스</a:t>
            </a:r>
          </a:p>
        </p:txBody>
      </p:sp>
      <p:cxnSp>
        <p:nvCxnSpPr>
          <p:cNvPr id="10" name="직선 연결선 9">
            <a:extLst>
              <a:ext uri="{FF2B5EF4-FFF2-40B4-BE49-F238E27FC236}">
                <a16:creationId xmlns:a16="http://schemas.microsoft.com/office/drawing/2014/main" id="{CAA9CDB9-A2B3-194F-5E29-2342063B166E}"/>
              </a:ext>
            </a:extLst>
          </p:cNvPr>
          <p:cNvCxnSpPr/>
          <p:nvPr/>
        </p:nvCxnSpPr>
        <p:spPr>
          <a:xfrm>
            <a:off x="1115616" y="5660668"/>
            <a:ext cx="20162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모서리가 둥근 직사각형 60">
            <a:extLst>
              <a:ext uri="{FF2B5EF4-FFF2-40B4-BE49-F238E27FC236}">
                <a16:creationId xmlns:a16="http://schemas.microsoft.com/office/drawing/2014/main" id="{3B9FD8FB-454C-8456-D405-9BA79BAC1229}"/>
              </a:ext>
            </a:extLst>
          </p:cNvPr>
          <p:cNvSpPr/>
          <p:nvPr/>
        </p:nvSpPr>
        <p:spPr>
          <a:xfrm>
            <a:off x="3275856" y="5300628"/>
            <a:ext cx="648072" cy="3600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이미지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7001029-C6C5-158F-DB2C-BFEB27135F44}"/>
              </a:ext>
            </a:extLst>
          </p:cNvPr>
          <p:cNvSpPr txBox="1"/>
          <p:nvPr/>
        </p:nvSpPr>
        <p:spPr>
          <a:xfrm>
            <a:off x="1115616" y="5399058"/>
            <a:ext cx="19442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50" dirty="0"/>
              <a:t>TEXT</a:t>
            </a:r>
            <a:endParaRPr lang="ko-KR" altLang="en-US" sz="1050" dirty="0"/>
          </a:p>
        </p:txBody>
      </p:sp>
      <p:cxnSp>
        <p:nvCxnSpPr>
          <p:cNvPr id="13" name="직선 연결선 12">
            <a:extLst>
              <a:ext uri="{FF2B5EF4-FFF2-40B4-BE49-F238E27FC236}">
                <a16:creationId xmlns:a16="http://schemas.microsoft.com/office/drawing/2014/main" id="{0AC1F5BF-0B8F-F6D4-7838-62F3CCDAC2B0}"/>
              </a:ext>
            </a:extLst>
          </p:cNvPr>
          <p:cNvCxnSpPr/>
          <p:nvPr/>
        </p:nvCxnSpPr>
        <p:spPr>
          <a:xfrm>
            <a:off x="1115616" y="6092716"/>
            <a:ext cx="20162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모서리가 둥근 직사각형 63">
            <a:extLst>
              <a:ext uri="{FF2B5EF4-FFF2-40B4-BE49-F238E27FC236}">
                <a16:creationId xmlns:a16="http://schemas.microsoft.com/office/drawing/2014/main" id="{E069CB9B-57D5-EDCA-3D3A-DF01F17AAB79}"/>
              </a:ext>
            </a:extLst>
          </p:cNvPr>
          <p:cNvSpPr/>
          <p:nvPr/>
        </p:nvSpPr>
        <p:spPr>
          <a:xfrm>
            <a:off x="3275856" y="5732676"/>
            <a:ext cx="648072" cy="3600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이미지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DD697F9-4D0E-E1BA-D3A8-9907FEC4663F}"/>
              </a:ext>
            </a:extLst>
          </p:cNvPr>
          <p:cNvSpPr txBox="1"/>
          <p:nvPr/>
        </p:nvSpPr>
        <p:spPr>
          <a:xfrm>
            <a:off x="1115616" y="5831106"/>
            <a:ext cx="19442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50" dirty="0"/>
              <a:t>TEXT</a:t>
            </a:r>
            <a:endParaRPr lang="ko-KR" altLang="en-US" sz="1050" dirty="0"/>
          </a:p>
        </p:txBody>
      </p:sp>
      <p:pic>
        <p:nvPicPr>
          <p:cNvPr id="22" name="그림 21">
            <a:extLst>
              <a:ext uri="{FF2B5EF4-FFF2-40B4-BE49-F238E27FC236}">
                <a16:creationId xmlns:a16="http://schemas.microsoft.com/office/drawing/2014/main" id="{833B8C5B-ABD5-6417-56D6-1D763F3A4BA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1845" y="0"/>
            <a:ext cx="2364451" cy="6848944"/>
          </a:xfrm>
          <a:prstGeom prst="rect">
            <a:avLst/>
          </a:prstGeom>
          <a:effectLst>
            <a:glow rad="63500">
              <a:schemeClr val="tx1">
                <a:lumMod val="50000"/>
                <a:lumOff val="50000"/>
                <a:alpha val="40000"/>
              </a:schemeClr>
            </a:glow>
          </a:effectLst>
        </p:spPr>
      </p:pic>
      <p:pic>
        <p:nvPicPr>
          <p:cNvPr id="25" name="그림 24">
            <a:extLst>
              <a:ext uri="{FF2B5EF4-FFF2-40B4-BE49-F238E27FC236}">
                <a16:creationId xmlns:a16="http://schemas.microsoft.com/office/drawing/2014/main" id="{646B0B85-0D5C-68DA-A32F-AE91482B80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88224" y="345185"/>
            <a:ext cx="2428875" cy="5086350"/>
          </a:xfrm>
          <a:prstGeom prst="rect">
            <a:avLst/>
          </a:prstGeom>
        </p:spPr>
      </p:pic>
      <p:sp>
        <p:nvSpPr>
          <p:cNvPr id="39" name="모서리가 둥근 직사각형 143">
            <a:extLst>
              <a:ext uri="{FF2B5EF4-FFF2-40B4-BE49-F238E27FC236}">
                <a16:creationId xmlns:a16="http://schemas.microsoft.com/office/drawing/2014/main" id="{138011BC-BD49-083B-8122-3726EF7D4889}"/>
              </a:ext>
            </a:extLst>
          </p:cNvPr>
          <p:cNvSpPr/>
          <p:nvPr/>
        </p:nvSpPr>
        <p:spPr>
          <a:xfrm>
            <a:off x="827584" y="3401998"/>
            <a:ext cx="3240360" cy="674494"/>
          </a:xfrm>
          <a:prstGeom prst="roundRect">
            <a:avLst>
              <a:gd name="adj" fmla="val 0"/>
            </a:avLst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광고영역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0D3976A0-7B2B-8C31-CE26-629B94EBAB6D}"/>
              </a:ext>
            </a:extLst>
          </p:cNvPr>
          <p:cNvSpPr txBox="1"/>
          <p:nvPr/>
        </p:nvSpPr>
        <p:spPr>
          <a:xfrm>
            <a:off x="3419872" y="908720"/>
            <a:ext cx="648072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700" dirty="0"/>
              <a:t>◎ </a:t>
            </a:r>
            <a:r>
              <a:rPr lang="ko-KR" altLang="en-US" sz="700" dirty="0" err="1"/>
              <a:t>현위치</a:t>
            </a:r>
            <a:endParaRPr lang="ko-KR" altLang="en-US" sz="700" dirty="0"/>
          </a:p>
        </p:txBody>
      </p:sp>
      <p:sp>
        <p:nvSpPr>
          <p:cNvPr id="41" name="모서리가 둥근 직사각형 77">
            <a:extLst>
              <a:ext uri="{FF2B5EF4-FFF2-40B4-BE49-F238E27FC236}">
                <a16:creationId xmlns:a16="http://schemas.microsoft.com/office/drawing/2014/main" id="{28DE499B-509C-6E4F-2DFE-BCCE13151B1D}"/>
              </a:ext>
            </a:extLst>
          </p:cNvPr>
          <p:cNvSpPr/>
          <p:nvPr/>
        </p:nvSpPr>
        <p:spPr>
          <a:xfrm>
            <a:off x="971600" y="2492896"/>
            <a:ext cx="936104" cy="648072"/>
          </a:xfrm>
          <a:prstGeom prst="roundRect">
            <a:avLst>
              <a:gd name="adj" fmla="val 1226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이미지</a:t>
            </a:r>
          </a:p>
        </p:txBody>
      </p:sp>
      <p:sp>
        <p:nvSpPr>
          <p:cNvPr id="42" name="모서리가 둥근 직사각형 78">
            <a:extLst>
              <a:ext uri="{FF2B5EF4-FFF2-40B4-BE49-F238E27FC236}">
                <a16:creationId xmlns:a16="http://schemas.microsoft.com/office/drawing/2014/main" id="{BF057493-762A-EC8A-9BFD-8C51ED7DDE54}"/>
              </a:ext>
            </a:extLst>
          </p:cNvPr>
          <p:cNvSpPr/>
          <p:nvPr/>
        </p:nvSpPr>
        <p:spPr>
          <a:xfrm>
            <a:off x="1979712" y="2492896"/>
            <a:ext cx="936104" cy="648072"/>
          </a:xfrm>
          <a:prstGeom prst="roundRect">
            <a:avLst>
              <a:gd name="adj" fmla="val 1226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이미지</a:t>
            </a:r>
          </a:p>
        </p:txBody>
      </p:sp>
      <p:sp>
        <p:nvSpPr>
          <p:cNvPr id="43" name="모서리가 둥근 직사각형 79">
            <a:extLst>
              <a:ext uri="{FF2B5EF4-FFF2-40B4-BE49-F238E27FC236}">
                <a16:creationId xmlns:a16="http://schemas.microsoft.com/office/drawing/2014/main" id="{B9D19C8B-1DCD-01B3-4621-B93B76A0E234}"/>
              </a:ext>
            </a:extLst>
          </p:cNvPr>
          <p:cNvSpPr/>
          <p:nvPr/>
        </p:nvSpPr>
        <p:spPr>
          <a:xfrm>
            <a:off x="2987824" y="2492896"/>
            <a:ext cx="936104" cy="648072"/>
          </a:xfrm>
          <a:prstGeom prst="roundRect">
            <a:avLst>
              <a:gd name="adj" fmla="val 1226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이미지</a:t>
            </a:r>
          </a:p>
        </p:txBody>
      </p:sp>
      <p:cxnSp>
        <p:nvCxnSpPr>
          <p:cNvPr id="3" name="연결선: 꺾임 2">
            <a:extLst>
              <a:ext uri="{FF2B5EF4-FFF2-40B4-BE49-F238E27FC236}">
                <a16:creationId xmlns:a16="http://schemas.microsoft.com/office/drawing/2014/main" id="{5B7E717B-C4F1-23D5-553D-A294E8D8A17C}"/>
              </a:ext>
            </a:extLst>
          </p:cNvPr>
          <p:cNvCxnSpPr>
            <a:cxnSpLocks/>
            <a:endCxn id="22" idx="1"/>
          </p:cNvCxnSpPr>
          <p:nvPr/>
        </p:nvCxnSpPr>
        <p:spPr>
          <a:xfrm>
            <a:off x="4067944" y="2636912"/>
            <a:ext cx="803901" cy="787560"/>
          </a:xfrm>
          <a:prstGeom prst="bentConnector3">
            <a:avLst>
              <a:gd name="adj1" fmla="val 50000"/>
            </a:avLst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모서리가 둥근 직사각형 258">
            <a:extLst>
              <a:ext uri="{FF2B5EF4-FFF2-40B4-BE49-F238E27FC236}">
                <a16:creationId xmlns:a16="http://schemas.microsoft.com/office/drawing/2014/main" id="{3BD3C86F-64FB-A674-A7F1-95D062BDAF40}"/>
              </a:ext>
            </a:extLst>
          </p:cNvPr>
          <p:cNvSpPr/>
          <p:nvPr/>
        </p:nvSpPr>
        <p:spPr>
          <a:xfrm>
            <a:off x="899592" y="2420888"/>
            <a:ext cx="3168352" cy="756084"/>
          </a:xfrm>
          <a:prstGeom prst="roundRect">
            <a:avLst/>
          </a:prstGeom>
          <a:noFill/>
          <a:ln w="19050">
            <a:solidFill>
              <a:srgbClr val="C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모서리가 둥근 직사각형 38"/>
          <p:cNvSpPr/>
          <p:nvPr/>
        </p:nvSpPr>
        <p:spPr>
          <a:xfrm>
            <a:off x="827584" y="548680"/>
            <a:ext cx="3240360" cy="6048672"/>
          </a:xfrm>
          <a:prstGeom prst="roundRect">
            <a:avLst>
              <a:gd name="adj" fmla="val 4304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0" name="TextBox 39"/>
          <p:cNvSpPr txBox="1"/>
          <p:nvPr/>
        </p:nvSpPr>
        <p:spPr>
          <a:xfrm>
            <a:off x="827584" y="620688"/>
            <a:ext cx="32403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>
                <a:latin typeface="+mn-ea"/>
              </a:rPr>
              <a:t>Gazi</a:t>
            </a:r>
            <a:endParaRPr lang="ko-KR" altLang="en-US" sz="1200" b="1" dirty="0">
              <a:latin typeface="+mn-ea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899592" y="908720"/>
            <a:ext cx="1152128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700" dirty="0"/>
              <a:t>◎ 뉴스 속 인물  </a:t>
            </a:r>
            <a:r>
              <a:rPr lang="ko-KR" altLang="en-US" sz="700" u="sng" dirty="0"/>
              <a:t>이장우</a:t>
            </a:r>
          </a:p>
        </p:txBody>
      </p:sp>
      <p:sp>
        <p:nvSpPr>
          <p:cNvPr id="42" name="모서리가 둥근 직사각형 41"/>
          <p:cNvSpPr/>
          <p:nvPr/>
        </p:nvSpPr>
        <p:spPr>
          <a:xfrm>
            <a:off x="1043608" y="1340768"/>
            <a:ext cx="504056" cy="288032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800" b="1" dirty="0">
                <a:solidFill>
                  <a:schemeClr val="tx1"/>
                </a:solidFill>
                <a:latin typeface="+mn-ea"/>
              </a:rPr>
              <a:t>홈</a:t>
            </a:r>
          </a:p>
        </p:txBody>
      </p:sp>
      <p:sp>
        <p:nvSpPr>
          <p:cNvPr id="43" name="모서리가 둥근 직사각형 42"/>
          <p:cNvSpPr/>
          <p:nvPr/>
        </p:nvSpPr>
        <p:spPr>
          <a:xfrm>
            <a:off x="2195736" y="1340768"/>
            <a:ext cx="504056" cy="288032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800" b="1" dirty="0">
                <a:solidFill>
                  <a:schemeClr val="tx1"/>
                </a:solidFill>
                <a:latin typeface="+mn-ea"/>
              </a:rPr>
              <a:t>어디</a:t>
            </a:r>
            <a:endParaRPr lang="en-US" altLang="ko-KR" sz="800" b="1" dirty="0">
              <a:solidFill>
                <a:schemeClr val="tx1"/>
              </a:solidFill>
              <a:latin typeface="+mn-ea"/>
            </a:endParaRPr>
          </a:p>
          <a:p>
            <a:pPr algn="ctr"/>
            <a:r>
              <a:rPr lang="ko-KR" altLang="en-US" sz="800" b="1" dirty="0">
                <a:solidFill>
                  <a:schemeClr val="tx1"/>
                </a:solidFill>
                <a:latin typeface="+mn-ea"/>
              </a:rPr>
              <a:t>가지</a:t>
            </a:r>
          </a:p>
        </p:txBody>
      </p:sp>
      <p:sp>
        <p:nvSpPr>
          <p:cNvPr id="44" name="모서리가 둥근 직사각형 43"/>
          <p:cNvSpPr/>
          <p:nvPr/>
        </p:nvSpPr>
        <p:spPr>
          <a:xfrm>
            <a:off x="2771800" y="1340768"/>
            <a:ext cx="504056" cy="288032"/>
          </a:xfrm>
          <a:prstGeom prst="roundRect">
            <a:avLst/>
          </a:prstGeom>
          <a:solidFill>
            <a:srgbClr val="7030A0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800" b="1" dirty="0">
                <a:solidFill>
                  <a:schemeClr val="bg1"/>
                </a:solidFill>
                <a:latin typeface="+mn-ea"/>
              </a:rPr>
              <a:t>가지</a:t>
            </a:r>
            <a:endParaRPr lang="en-US" altLang="ko-KR" sz="800" b="1" dirty="0">
              <a:solidFill>
                <a:schemeClr val="bg1"/>
              </a:solidFill>
              <a:latin typeface="+mn-ea"/>
            </a:endParaRPr>
          </a:p>
          <a:p>
            <a:pPr algn="ctr"/>
            <a:r>
              <a:rPr lang="en-US" altLang="ko-KR" sz="800" b="1" dirty="0">
                <a:solidFill>
                  <a:schemeClr val="bg1"/>
                </a:solidFill>
                <a:latin typeface="+mn-ea"/>
              </a:rPr>
              <a:t>TV</a:t>
            </a:r>
            <a:endParaRPr lang="ko-KR" altLang="en-US" sz="8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5" name="모서리가 둥근 직사각형 44"/>
          <p:cNvSpPr/>
          <p:nvPr/>
        </p:nvSpPr>
        <p:spPr>
          <a:xfrm>
            <a:off x="3347864" y="1340768"/>
            <a:ext cx="504056" cy="288032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800" b="1" dirty="0">
                <a:solidFill>
                  <a:schemeClr val="tx1"/>
                </a:solidFill>
                <a:latin typeface="+mn-ea"/>
              </a:rPr>
              <a:t>가지</a:t>
            </a:r>
            <a:endParaRPr lang="en-US" altLang="ko-KR" sz="800" b="1" dirty="0">
              <a:solidFill>
                <a:schemeClr val="tx1"/>
              </a:solidFill>
              <a:latin typeface="+mn-ea"/>
            </a:endParaRPr>
          </a:p>
          <a:p>
            <a:pPr algn="ctr"/>
            <a:r>
              <a:rPr lang="ko-KR" altLang="en-US" sz="800" b="1" dirty="0">
                <a:solidFill>
                  <a:schemeClr val="tx1"/>
                </a:solidFill>
                <a:latin typeface="+mn-ea"/>
              </a:rPr>
              <a:t>마켓</a:t>
            </a:r>
          </a:p>
        </p:txBody>
      </p:sp>
      <p:sp>
        <p:nvSpPr>
          <p:cNvPr id="46" name="모서리가 둥근 직사각형 45"/>
          <p:cNvSpPr/>
          <p:nvPr/>
        </p:nvSpPr>
        <p:spPr>
          <a:xfrm>
            <a:off x="1619672" y="1340768"/>
            <a:ext cx="504056" cy="288032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800" b="1" dirty="0">
                <a:solidFill>
                  <a:schemeClr val="tx1"/>
                </a:solidFill>
                <a:latin typeface="+mn-ea"/>
              </a:rPr>
              <a:t>가지</a:t>
            </a:r>
            <a:endParaRPr lang="en-US" altLang="ko-KR" sz="800" b="1" dirty="0">
              <a:solidFill>
                <a:schemeClr val="tx1"/>
              </a:solidFill>
              <a:latin typeface="+mn-ea"/>
            </a:endParaRPr>
          </a:p>
          <a:p>
            <a:pPr algn="ctr"/>
            <a:r>
              <a:rPr lang="ko-KR" altLang="en-US" sz="800" b="1" dirty="0">
                <a:solidFill>
                  <a:schemeClr val="tx1"/>
                </a:solidFill>
                <a:latin typeface="+mn-ea"/>
              </a:rPr>
              <a:t>뉴스</a:t>
            </a:r>
          </a:p>
        </p:txBody>
      </p:sp>
      <p:sp>
        <p:nvSpPr>
          <p:cNvPr id="78" name="모서리가 둥근 직사각형 76">
            <a:extLst>
              <a:ext uri="{FF2B5EF4-FFF2-40B4-BE49-F238E27FC236}">
                <a16:creationId xmlns:a16="http://schemas.microsoft.com/office/drawing/2014/main" id="{4B3FDB90-A73B-2D03-F73D-8A02B6C97B1B}"/>
              </a:ext>
            </a:extLst>
          </p:cNvPr>
          <p:cNvSpPr/>
          <p:nvPr/>
        </p:nvSpPr>
        <p:spPr>
          <a:xfrm>
            <a:off x="1061610" y="2212559"/>
            <a:ext cx="828092" cy="696416"/>
          </a:xfrm>
          <a:prstGeom prst="roundRect">
            <a:avLst>
              <a:gd name="adj" fmla="val 548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1000" dirty="0">
                <a:solidFill>
                  <a:prstClr val="white"/>
                </a:solidFill>
              </a:rPr>
              <a:t>추천 영상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12151ED4-2882-CBA5-F8E0-05D7E71A7F0D}"/>
              </a:ext>
            </a:extLst>
          </p:cNvPr>
          <p:cNvSpPr txBox="1"/>
          <p:nvPr/>
        </p:nvSpPr>
        <p:spPr>
          <a:xfrm>
            <a:off x="1011049" y="3140968"/>
            <a:ext cx="129614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9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어디가지</a:t>
            </a:r>
            <a:r>
              <a:rPr lang="en-US" altLang="ko-KR" sz="9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(</a:t>
            </a:r>
            <a:r>
              <a:rPr lang="ko-KR" altLang="en-US" sz="9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공동제작</a:t>
            </a:r>
            <a:r>
              <a:rPr lang="en-US" altLang="ko-KR" sz="9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)</a:t>
            </a:r>
            <a:endParaRPr lang="ko-KR" altLang="en-US" sz="9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D0CF7106-C93F-0693-91E9-68631265E7A7}"/>
              </a:ext>
            </a:extLst>
          </p:cNvPr>
          <p:cNvSpPr txBox="1"/>
          <p:nvPr/>
        </p:nvSpPr>
        <p:spPr>
          <a:xfrm>
            <a:off x="1011049" y="4221088"/>
            <a:ext cx="129614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9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엔터테인먼트</a:t>
            </a:r>
            <a:r>
              <a:rPr lang="en-US" altLang="ko-KR" sz="9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/</a:t>
            </a:r>
            <a:r>
              <a:rPr lang="ko-KR" altLang="en-US" sz="9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예능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8E15EAC7-B161-3F94-31FD-7EADDAF2F1FC}"/>
              </a:ext>
            </a:extLst>
          </p:cNvPr>
          <p:cNvSpPr txBox="1"/>
          <p:nvPr/>
        </p:nvSpPr>
        <p:spPr>
          <a:xfrm>
            <a:off x="1011049" y="5273046"/>
            <a:ext cx="129614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9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가요프로그램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827584" y="116632"/>
            <a:ext cx="32403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400" u="sng" dirty="0"/>
              <a:t>가지</a:t>
            </a:r>
            <a:r>
              <a:rPr lang="en-US" altLang="ko-KR" sz="1400" u="sng" dirty="0"/>
              <a:t>TV</a:t>
            </a:r>
            <a:r>
              <a:rPr lang="ko-KR" altLang="en-US" sz="1400" u="sng" dirty="0"/>
              <a:t> </a:t>
            </a:r>
            <a:r>
              <a:rPr lang="ko-KR" altLang="en-US" sz="1400" u="sng" dirty="0" err="1"/>
              <a:t>메인페이지</a:t>
            </a:r>
            <a:endParaRPr lang="ko-KR" altLang="en-US" sz="1400" u="sng" dirty="0"/>
          </a:p>
        </p:txBody>
      </p:sp>
      <p:sp>
        <p:nvSpPr>
          <p:cNvPr id="28" name="TextBox 27"/>
          <p:cNvSpPr txBox="1"/>
          <p:nvPr/>
        </p:nvSpPr>
        <p:spPr>
          <a:xfrm>
            <a:off x="1011049" y="1916832"/>
            <a:ext cx="64807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900" b="1" dirty="0" err="1"/>
              <a:t>숏클립</a:t>
            </a:r>
            <a:endParaRPr lang="ko-KR" altLang="en-US" sz="900" b="1" dirty="0"/>
          </a:p>
        </p:txBody>
      </p:sp>
      <p:sp>
        <p:nvSpPr>
          <p:cNvPr id="30" name="모서리가 둥근 직사각형 76">
            <a:extLst>
              <a:ext uri="{FF2B5EF4-FFF2-40B4-BE49-F238E27FC236}">
                <a16:creationId xmlns:a16="http://schemas.microsoft.com/office/drawing/2014/main" id="{4B3FDB90-A73B-2D03-F73D-8A02B6C97B1B}"/>
              </a:ext>
            </a:extLst>
          </p:cNvPr>
          <p:cNvSpPr/>
          <p:nvPr/>
        </p:nvSpPr>
        <p:spPr>
          <a:xfrm>
            <a:off x="2051720" y="2212559"/>
            <a:ext cx="828092" cy="696416"/>
          </a:xfrm>
          <a:prstGeom prst="roundRect">
            <a:avLst>
              <a:gd name="adj" fmla="val 548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1000" dirty="0">
                <a:solidFill>
                  <a:prstClr val="white"/>
                </a:solidFill>
              </a:rPr>
              <a:t>추천 영상</a:t>
            </a:r>
          </a:p>
        </p:txBody>
      </p:sp>
      <p:sp>
        <p:nvSpPr>
          <p:cNvPr id="31" name="모서리가 둥근 직사각형 76">
            <a:extLst>
              <a:ext uri="{FF2B5EF4-FFF2-40B4-BE49-F238E27FC236}">
                <a16:creationId xmlns:a16="http://schemas.microsoft.com/office/drawing/2014/main" id="{4B3FDB90-A73B-2D03-F73D-8A02B6C97B1B}"/>
              </a:ext>
            </a:extLst>
          </p:cNvPr>
          <p:cNvSpPr/>
          <p:nvPr/>
        </p:nvSpPr>
        <p:spPr>
          <a:xfrm>
            <a:off x="3023828" y="2212559"/>
            <a:ext cx="828092" cy="696416"/>
          </a:xfrm>
          <a:prstGeom prst="roundRect">
            <a:avLst>
              <a:gd name="adj" fmla="val 548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1000" dirty="0">
                <a:solidFill>
                  <a:prstClr val="white"/>
                </a:solidFill>
              </a:rPr>
              <a:t>추천 영상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2081815" y="2980983"/>
            <a:ext cx="648072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700" u="sng" dirty="0" err="1"/>
              <a:t>더보기</a:t>
            </a:r>
            <a:endParaRPr lang="ko-KR" altLang="en-US" sz="700" u="sng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E0203CC-BE9F-6935-8789-EEB68E8CEA9C}"/>
              </a:ext>
            </a:extLst>
          </p:cNvPr>
          <p:cNvSpPr txBox="1"/>
          <p:nvPr/>
        </p:nvSpPr>
        <p:spPr>
          <a:xfrm>
            <a:off x="3419872" y="908720"/>
            <a:ext cx="648072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700" dirty="0"/>
              <a:t>◎ </a:t>
            </a:r>
            <a:r>
              <a:rPr lang="ko-KR" altLang="en-US" sz="700" dirty="0" err="1"/>
              <a:t>현위치</a:t>
            </a:r>
            <a:endParaRPr lang="ko-KR" altLang="en-US" sz="700" dirty="0"/>
          </a:p>
        </p:txBody>
      </p:sp>
      <p:sp>
        <p:nvSpPr>
          <p:cNvPr id="3" name="모서리가 둥근 직사각형 76">
            <a:extLst>
              <a:ext uri="{FF2B5EF4-FFF2-40B4-BE49-F238E27FC236}">
                <a16:creationId xmlns:a16="http://schemas.microsoft.com/office/drawing/2014/main" id="{F15C72C7-9D38-1211-EE5D-59C6527AA3FE}"/>
              </a:ext>
            </a:extLst>
          </p:cNvPr>
          <p:cNvSpPr/>
          <p:nvPr/>
        </p:nvSpPr>
        <p:spPr>
          <a:xfrm>
            <a:off x="1061610" y="3443808"/>
            <a:ext cx="828092" cy="696416"/>
          </a:xfrm>
          <a:prstGeom prst="roundRect">
            <a:avLst>
              <a:gd name="adj" fmla="val 548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1000" dirty="0">
                <a:solidFill>
                  <a:prstClr val="white"/>
                </a:solidFill>
              </a:rPr>
              <a:t>추천 영상</a:t>
            </a:r>
          </a:p>
        </p:txBody>
      </p:sp>
      <p:sp>
        <p:nvSpPr>
          <p:cNvPr id="4" name="모서리가 둥근 직사각형 76">
            <a:extLst>
              <a:ext uri="{FF2B5EF4-FFF2-40B4-BE49-F238E27FC236}">
                <a16:creationId xmlns:a16="http://schemas.microsoft.com/office/drawing/2014/main" id="{C1014846-0CD2-658E-05FC-072C58BB2CED}"/>
              </a:ext>
            </a:extLst>
          </p:cNvPr>
          <p:cNvSpPr/>
          <p:nvPr/>
        </p:nvSpPr>
        <p:spPr>
          <a:xfrm>
            <a:off x="2051720" y="3443808"/>
            <a:ext cx="828092" cy="696416"/>
          </a:xfrm>
          <a:prstGeom prst="roundRect">
            <a:avLst>
              <a:gd name="adj" fmla="val 548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1000" dirty="0">
                <a:solidFill>
                  <a:prstClr val="white"/>
                </a:solidFill>
              </a:rPr>
              <a:t>추천 영상</a:t>
            </a:r>
          </a:p>
        </p:txBody>
      </p:sp>
      <p:sp>
        <p:nvSpPr>
          <p:cNvPr id="5" name="모서리가 둥근 직사각형 76">
            <a:extLst>
              <a:ext uri="{FF2B5EF4-FFF2-40B4-BE49-F238E27FC236}">
                <a16:creationId xmlns:a16="http://schemas.microsoft.com/office/drawing/2014/main" id="{9025CA3F-C404-6A72-46E5-C48F0E91FBD5}"/>
              </a:ext>
            </a:extLst>
          </p:cNvPr>
          <p:cNvSpPr/>
          <p:nvPr/>
        </p:nvSpPr>
        <p:spPr>
          <a:xfrm>
            <a:off x="3023828" y="3443808"/>
            <a:ext cx="828092" cy="696416"/>
          </a:xfrm>
          <a:prstGeom prst="roundRect">
            <a:avLst>
              <a:gd name="adj" fmla="val 548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1000" dirty="0">
                <a:solidFill>
                  <a:prstClr val="white"/>
                </a:solidFill>
              </a:rPr>
              <a:t>추천 영상</a:t>
            </a:r>
          </a:p>
        </p:txBody>
      </p:sp>
      <p:sp>
        <p:nvSpPr>
          <p:cNvPr id="6" name="모서리가 둥근 직사각형 76">
            <a:extLst>
              <a:ext uri="{FF2B5EF4-FFF2-40B4-BE49-F238E27FC236}">
                <a16:creationId xmlns:a16="http://schemas.microsoft.com/office/drawing/2014/main" id="{3E108E29-8757-7BF3-F8D2-85266CF50FF2}"/>
              </a:ext>
            </a:extLst>
          </p:cNvPr>
          <p:cNvSpPr/>
          <p:nvPr/>
        </p:nvSpPr>
        <p:spPr>
          <a:xfrm>
            <a:off x="1061610" y="4474222"/>
            <a:ext cx="828092" cy="696416"/>
          </a:xfrm>
          <a:prstGeom prst="roundRect">
            <a:avLst>
              <a:gd name="adj" fmla="val 548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1000" dirty="0">
                <a:solidFill>
                  <a:prstClr val="white"/>
                </a:solidFill>
              </a:rPr>
              <a:t>추천 영상</a:t>
            </a:r>
          </a:p>
        </p:txBody>
      </p:sp>
      <p:sp>
        <p:nvSpPr>
          <p:cNvPr id="7" name="모서리가 둥근 직사각형 76">
            <a:extLst>
              <a:ext uri="{FF2B5EF4-FFF2-40B4-BE49-F238E27FC236}">
                <a16:creationId xmlns:a16="http://schemas.microsoft.com/office/drawing/2014/main" id="{F7160A0F-7EF1-2914-B7C7-5C0361C8CDEE}"/>
              </a:ext>
            </a:extLst>
          </p:cNvPr>
          <p:cNvSpPr/>
          <p:nvPr/>
        </p:nvSpPr>
        <p:spPr>
          <a:xfrm>
            <a:off x="2051720" y="4474222"/>
            <a:ext cx="828092" cy="696416"/>
          </a:xfrm>
          <a:prstGeom prst="roundRect">
            <a:avLst>
              <a:gd name="adj" fmla="val 548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1000" dirty="0">
                <a:solidFill>
                  <a:prstClr val="white"/>
                </a:solidFill>
              </a:rPr>
              <a:t>추천 영상</a:t>
            </a:r>
          </a:p>
        </p:txBody>
      </p:sp>
      <p:sp>
        <p:nvSpPr>
          <p:cNvPr id="8" name="모서리가 둥근 직사각형 76">
            <a:extLst>
              <a:ext uri="{FF2B5EF4-FFF2-40B4-BE49-F238E27FC236}">
                <a16:creationId xmlns:a16="http://schemas.microsoft.com/office/drawing/2014/main" id="{F2E39895-0D78-B4AB-0050-788655971715}"/>
              </a:ext>
            </a:extLst>
          </p:cNvPr>
          <p:cNvSpPr/>
          <p:nvPr/>
        </p:nvSpPr>
        <p:spPr>
          <a:xfrm>
            <a:off x="3023828" y="4474222"/>
            <a:ext cx="828092" cy="696416"/>
          </a:xfrm>
          <a:prstGeom prst="roundRect">
            <a:avLst>
              <a:gd name="adj" fmla="val 548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1000" dirty="0">
                <a:solidFill>
                  <a:prstClr val="white"/>
                </a:solidFill>
              </a:rPr>
              <a:t>추천 영상</a:t>
            </a:r>
          </a:p>
        </p:txBody>
      </p:sp>
      <p:sp>
        <p:nvSpPr>
          <p:cNvPr id="9" name="모서리가 둥근 직사각형 76">
            <a:extLst>
              <a:ext uri="{FF2B5EF4-FFF2-40B4-BE49-F238E27FC236}">
                <a16:creationId xmlns:a16="http://schemas.microsoft.com/office/drawing/2014/main" id="{81C30E5A-9A77-0F98-D376-4AABD66EA4C5}"/>
              </a:ext>
            </a:extLst>
          </p:cNvPr>
          <p:cNvSpPr/>
          <p:nvPr/>
        </p:nvSpPr>
        <p:spPr>
          <a:xfrm>
            <a:off x="1061610" y="5517232"/>
            <a:ext cx="828092" cy="696416"/>
          </a:xfrm>
          <a:prstGeom prst="roundRect">
            <a:avLst>
              <a:gd name="adj" fmla="val 548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1000" dirty="0">
                <a:solidFill>
                  <a:prstClr val="white"/>
                </a:solidFill>
              </a:rPr>
              <a:t>추천 영상</a:t>
            </a:r>
          </a:p>
        </p:txBody>
      </p:sp>
      <p:sp>
        <p:nvSpPr>
          <p:cNvPr id="10" name="모서리가 둥근 직사각형 76">
            <a:extLst>
              <a:ext uri="{FF2B5EF4-FFF2-40B4-BE49-F238E27FC236}">
                <a16:creationId xmlns:a16="http://schemas.microsoft.com/office/drawing/2014/main" id="{82598838-08A9-D67D-4893-4901A950A61B}"/>
              </a:ext>
            </a:extLst>
          </p:cNvPr>
          <p:cNvSpPr/>
          <p:nvPr/>
        </p:nvSpPr>
        <p:spPr>
          <a:xfrm>
            <a:off x="2051720" y="5517232"/>
            <a:ext cx="828092" cy="696416"/>
          </a:xfrm>
          <a:prstGeom prst="roundRect">
            <a:avLst>
              <a:gd name="adj" fmla="val 548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1000" dirty="0">
                <a:solidFill>
                  <a:prstClr val="white"/>
                </a:solidFill>
              </a:rPr>
              <a:t>추천 영상</a:t>
            </a:r>
          </a:p>
        </p:txBody>
      </p:sp>
      <p:sp>
        <p:nvSpPr>
          <p:cNvPr id="11" name="모서리가 둥근 직사각형 76">
            <a:extLst>
              <a:ext uri="{FF2B5EF4-FFF2-40B4-BE49-F238E27FC236}">
                <a16:creationId xmlns:a16="http://schemas.microsoft.com/office/drawing/2014/main" id="{C1324100-E1FD-BEE3-63F6-67EF930ED951}"/>
              </a:ext>
            </a:extLst>
          </p:cNvPr>
          <p:cNvSpPr/>
          <p:nvPr/>
        </p:nvSpPr>
        <p:spPr>
          <a:xfrm>
            <a:off x="3023828" y="5517232"/>
            <a:ext cx="828092" cy="696416"/>
          </a:xfrm>
          <a:prstGeom prst="roundRect">
            <a:avLst>
              <a:gd name="adj" fmla="val 548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1000" dirty="0">
                <a:solidFill>
                  <a:prstClr val="white"/>
                </a:solidFill>
              </a:rPr>
              <a:t>추천 영상</a:t>
            </a:r>
          </a:p>
        </p:txBody>
      </p:sp>
      <p:pic>
        <p:nvPicPr>
          <p:cNvPr id="16" name="그림 15">
            <a:extLst>
              <a:ext uri="{FF2B5EF4-FFF2-40B4-BE49-F238E27FC236}">
                <a16:creationId xmlns:a16="http://schemas.microsoft.com/office/drawing/2014/main" id="{F7CA483C-75D9-35C6-5630-454F3C256F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84320" y="0"/>
            <a:ext cx="2364450" cy="6858000"/>
          </a:xfrm>
          <a:prstGeom prst="rect">
            <a:avLst/>
          </a:prstGeom>
          <a:effectLst>
            <a:glow rad="63500">
              <a:schemeClr val="tx1">
                <a:lumMod val="50000"/>
                <a:lumOff val="50000"/>
                <a:alpha val="40000"/>
              </a:schemeClr>
            </a:glow>
          </a:effec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28E6DD43-0BFA-D42B-ADA8-27B26CBD0A78}"/>
              </a:ext>
            </a:extLst>
          </p:cNvPr>
          <p:cNvSpPr txBox="1"/>
          <p:nvPr/>
        </p:nvSpPr>
        <p:spPr>
          <a:xfrm>
            <a:off x="1011049" y="6294512"/>
            <a:ext cx="129614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9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라이프스타일</a:t>
            </a:r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BD36C654-A782-6D46-D817-564EE265F4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9116" y="3706085"/>
            <a:ext cx="2364444" cy="475353"/>
          </a:xfrm>
          <a:prstGeom prst="rect">
            <a:avLst/>
          </a:prstGeom>
        </p:spPr>
      </p:pic>
      <p:sp>
        <p:nvSpPr>
          <p:cNvPr id="21" name="직사각형 20">
            <a:extLst>
              <a:ext uri="{FF2B5EF4-FFF2-40B4-BE49-F238E27FC236}">
                <a16:creationId xmlns:a16="http://schemas.microsoft.com/office/drawing/2014/main" id="{3B49DF61-1C37-941D-9ED3-67EEE94AA3B6}"/>
              </a:ext>
            </a:extLst>
          </p:cNvPr>
          <p:cNvSpPr/>
          <p:nvPr/>
        </p:nvSpPr>
        <p:spPr>
          <a:xfrm>
            <a:off x="4965808" y="3706085"/>
            <a:ext cx="2377752" cy="475353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cxnSp>
        <p:nvCxnSpPr>
          <p:cNvPr id="13" name="연결선: 꺾임 12">
            <a:extLst>
              <a:ext uri="{FF2B5EF4-FFF2-40B4-BE49-F238E27FC236}">
                <a16:creationId xmlns:a16="http://schemas.microsoft.com/office/drawing/2014/main" id="{A6555F11-6779-8ADD-D4A3-1B661B57DFA2}"/>
              </a:ext>
            </a:extLst>
          </p:cNvPr>
          <p:cNvCxnSpPr>
            <a:cxnSpLocks/>
            <a:stCxn id="15" idx="3"/>
            <a:endCxn id="16" idx="1"/>
          </p:cNvCxnSpPr>
          <p:nvPr/>
        </p:nvCxnSpPr>
        <p:spPr>
          <a:xfrm flipV="1">
            <a:off x="3995936" y="3429000"/>
            <a:ext cx="988384" cy="1406252"/>
          </a:xfrm>
          <a:prstGeom prst="bentConnector3">
            <a:avLst>
              <a:gd name="adj1" fmla="val 50000"/>
            </a:avLst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모서리가 둥근 직사각형 258">
            <a:extLst>
              <a:ext uri="{FF2B5EF4-FFF2-40B4-BE49-F238E27FC236}">
                <a16:creationId xmlns:a16="http://schemas.microsoft.com/office/drawing/2014/main" id="{1D6E2814-37EC-5062-64EB-901EDB7F009A}"/>
              </a:ext>
            </a:extLst>
          </p:cNvPr>
          <p:cNvSpPr/>
          <p:nvPr/>
        </p:nvSpPr>
        <p:spPr>
          <a:xfrm>
            <a:off x="827584" y="4403204"/>
            <a:ext cx="3168352" cy="864096"/>
          </a:xfrm>
          <a:prstGeom prst="roundRect">
            <a:avLst/>
          </a:prstGeom>
          <a:noFill/>
          <a:ln w="19050">
            <a:solidFill>
              <a:srgbClr val="C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>
            <a:extLst>
              <a:ext uri="{FF2B5EF4-FFF2-40B4-BE49-F238E27FC236}">
                <a16:creationId xmlns:a16="http://schemas.microsoft.com/office/drawing/2014/main" id="{B9F2B89C-1D5F-BA08-0456-385CCDC414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8224" y="522297"/>
            <a:ext cx="2438400" cy="4162425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827584" y="620688"/>
            <a:ext cx="32403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>
                <a:latin typeface="+mn-ea"/>
              </a:rPr>
              <a:t>Gazi</a:t>
            </a:r>
            <a:endParaRPr lang="ko-KR" altLang="en-US" sz="1200" b="1" dirty="0">
              <a:latin typeface="+mn-ea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899592" y="908720"/>
            <a:ext cx="1152128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700" dirty="0"/>
              <a:t>◎ 뉴스 속 인물  </a:t>
            </a:r>
            <a:r>
              <a:rPr lang="ko-KR" altLang="en-US" sz="700" u="sng" dirty="0"/>
              <a:t>이장우</a:t>
            </a:r>
          </a:p>
        </p:txBody>
      </p:sp>
      <p:sp>
        <p:nvSpPr>
          <p:cNvPr id="31" name="모서리가 둥근 직사각형 30"/>
          <p:cNvSpPr/>
          <p:nvPr/>
        </p:nvSpPr>
        <p:spPr>
          <a:xfrm>
            <a:off x="1043608" y="1268760"/>
            <a:ext cx="504056" cy="288032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800" b="1" dirty="0">
                <a:solidFill>
                  <a:schemeClr val="tx1"/>
                </a:solidFill>
                <a:latin typeface="+mn-ea"/>
              </a:rPr>
              <a:t>홈</a:t>
            </a:r>
          </a:p>
        </p:txBody>
      </p:sp>
      <p:sp>
        <p:nvSpPr>
          <p:cNvPr id="32" name="모서리가 둥근 직사각형 31"/>
          <p:cNvSpPr/>
          <p:nvPr/>
        </p:nvSpPr>
        <p:spPr>
          <a:xfrm>
            <a:off x="2195736" y="1268760"/>
            <a:ext cx="504056" cy="288032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800" b="1" dirty="0">
                <a:solidFill>
                  <a:schemeClr val="tx1"/>
                </a:solidFill>
                <a:latin typeface="+mn-ea"/>
              </a:rPr>
              <a:t>어디</a:t>
            </a:r>
            <a:endParaRPr lang="en-US" altLang="ko-KR" sz="800" b="1" dirty="0">
              <a:solidFill>
                <a:schemeClr val="tx1"/>
              </a:solidFill>
              <a:latin typeface="+mn-ea"/>
            </a:endParaRPr>
          </a:p>
          <a:p>
            <a:pPr algn="ctr"/>
            <a:r>
              <a:rPr lang="ko-KR" altLang="en-US" sz="800" b="1" dirty="0">
                <a:solidFill>
                  <a:schemeClr val="tx1"/>
                </a:solidFill>
                <a:latin typeface="+mn-ea"/>
              </a:rPr>
              <a:t>가지</a:t>
            </a:r>
          </a:p>
        </p:txBody>
      </p:sp>
      <p:sp>
        <p:nvSpPr>
          <p:cNvPr id="33" name="모서리가 둥근 직사각형 32"/>
          <p:cNvSpPr/>
          <p:nvPr/>
        </p:nvSpPr>
        <p:spPr>
          <a:xfrm>
            <a:off x="2771800" y="1268760"/>
            <a:ext cx="504056" cy="288032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800" b="1" dirty="0">
                <a:solidFill>
                  <a:schemeClr val="tx1"/>
                </a:solidFill>
                <a:latin typeface="+mn-ea"/>
              </a:rPr>
              <a:t>가지</a:t>
            </a:r>
            <a:endParaRPr lang="en-US" altLang="ko-KR" sz="800" b="1" dirty="0">
              <a:solidFill>
                <a:schemeClr val="tx1"/>
              </a:solidFill>
              <a:latin typeface="+mn-ea"/>
            </a:endParaRPr>
          </a:p>
          <a:p>
            <a:pPr algn="ctr"/>
            <a:r>
              <a:rPr lang="en-US" altLang="ko-KR" sz="800" b="1" dirty="0">
                <a:solidFill>
                  <a:schemeClr val="tx1"/>
                </a:solidFill>
                <a:latin typeface="+mn-ea"/>
              </a:rPr>
              <a:t>TV</a:t>
            </a:r>
            <a:endParaRPr lang="ko-KR" altLang="en-US" sz="8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34" name="모서리가 둥근 직사각형 33"/>
          <p:cNvSpPr/>
          <p:nvPr/>
        </p:nvSpPr>
        <p:spPr>
          <a:xfrm>
            <a:off x="3347864" y="1268760"/>
            <a:ext cx="504056" cy="288032"/>
          </a:xfrm>
          <a:prstGeom prst="roundRect">
            <a:avLst/>
          </a:prstGeom>
          <a:solidFill>
            <a:srgbClr val="7030A0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800" b="1" dirty="0">
                <a:solidFill>
                  <a:schemeClr val="bg1"/>
                </a:solidFill>
                <a:latin typeface="+mn-ea"/>
              </a:rPr>
              <a:t>가지</a:t>
            </a:r>
            <a:endParaRPr lang="en-US" altLang="ko-KR" sz="800" b="1" dirty="0">
              <a:solidFill>
                <a:schemeClr val="bg1"/>
              </a:solidFill>
              <a:latin typeface="+mn-ea"/>
            </a:endParaRPr>
          </a:p>
          <a:p>
            <a:pPr algn="ctr"/>
            <a:r>
              <a:rPr lang="ko-KR" altLang="en-US" sz="800" b="1" dirty="0">
                <a:solidFill>
                  <a:schemeClr val="bg1"/>
                </a:solidFill>
                <a:latin typeface="+mn-ea"/>
              </a:rPr>
              <a:t>마켓</a:t>
            </a:r>
          </a:p>
        </p:txBody>
      </p:sp>
      <p:sp>
        <p:nvSpPr>
          <p:cNvPr id="37" name="모서리가 둥근 직사각형 36"/>
          <p:cNvSpPr/>
          <p:nvPr/>
        </p:nvSpPr>
        <p:spPr>
          <a:xfrm>
            <a:off x="1619672" y="1268760"/>
            <a:ext cx="504056" cy="288032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800" b="1" dirty="0">
                <a:solidFill>
                  <a:schemeClr val="tx1"/>
                </a:solidFill>
                <a:latin typeface="+mn-ea"/>
              </a:rPr>
              <a:t>가지</a:t>
            </a:r>
            <a:endParaRPr lang="en-US" altLang="ko-KR" sz="800" b="1" dirty="0">
              <a:solidFill>
                <a:schemeClr val="tx1"/>
              </a:solidFill>
              <a:latin typeface="+mn-ea"/>
            </a:endParaRPr>
          </a:p>
          <a:p>
            <a:pPr algn="ctr"/>
            <a:r>
              <a:rPr lang="ko-KR" altLang="en-US" sz="800" b="1" dirty="0">
                <a:solidFill>
                  <a:schemeClr val="tx1"/>
                </a:solidFill>
                <a:latin typeface="+mn-ea"/>
              </a:rPr>
              <a:t>뉴스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3438603" y="906542"/>
            <a:ext cx="648072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700" dirty="0"/>
              <a:t>◎ </a:t>
            </a:r>
            <a:r>
              <a:rPr lang="ko-KR" altLang="en-US" sz="700" dirty="0" err="1"/>
              <a:t>현위치</a:t>
            </a:r>
            <a:endParaRPr lang="ko-KR" altLang="en-US" sz="700" dirty="0"/>
          </a:p>
        </p:txBody>
      </p:sp>
      <p:sp>
        <p:nvSpPr>
          <p:cNvPr id="28" name="모서리가 둥근 직사각형 27"/>
          <p:cNvSpPr/>
          <p:nvPr/>
        </p:nvSpPr>
        <p:spPr>
          <a:xfrm>
            <a:off x="827584" y="548680"/>
            <a:ext cx="3240360" cy="6048672"/>
          </a:xfrm>
          <a:prstGeom prst="roundRect">
            <a:avLst>
              <a:gd name="adj" fmla="val 4304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827584" y="116632"/>
            <a:ext cx="32403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400" u="sng" dirty="0" err="1"/>
              <a:t>가지마켓</a:t>
            </a:r>
            <a:r>
              <a:rPr lang="ko-KR" altLang="en-US" sz="1400" u="sng" dirty="0"/>
              <a:t> </a:t>
            </a:r>
            <a:r>
              <a:rPr lang="ko-KR" altLang="en-US" sz="1400" u="sng" dirty="0" err="1"/>
              <a:t>메인페이지</a:t>
            </a:r>
            <a:endParaRPr lang="ko-KR" altLang="en-US" sz="1400" u="sng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BE48CE10-42BA-177F-FD97-6E56DA278A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3608" y="1772816"/>
            <a:ext cx="2808312" cy="4464496"/>
          </a:xfrm>
          <a:prstGeom prst="rect">
            <a:avLst/>
          </a:prstGeom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F183C52B-05CA-04E3-13B8-46982461EB3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29676" y="216042"/>
            <a:ext cx="2364449" cy="6641958"/>
          </a:xfrm>
          <a:prstGeom prst="rect">
            <a:avLst/>
          </a:prstGeom>
          <a:effectLst>
            <a:glow rad="63500">
              <a:schemeClr val="tx1">
                <a:lumMod val="50000"/>
                <a:lumOff val="50000"/>
                <a:alpha val="40000"/>
              </a:schemeClr>
            </a:glow>
          </a:effectLst>
        </p:spPr>
      </p:pic>
      <p:cxnSp>
        <p:nvCxnSpPr>
          <p:cNvPr id="2" name="연결선: 꺾임 1">
            <a:extLst>
              <a:ext uri="{FF2B5EF4-FFF2-40B4-BE49-F238E27FC236}">
                <a16:creationId xmlns:a16="http://schemas.microsoft.com/office/drawing/2014/main" id="{3C16FB5D-ACF8-6104-C751-77215661586A}"/>
              </a:ext>
            </a:extLst>
          </p:cNvPr>
          <p:cNvCxnSpPr>
            <a:cxnSpLocks/>
            <a:stCxn id="5" idx="3"/>
            <a:endCxn id="4" idx="1"/>
          </p:cNvCxnSpPr>
          <p:nvPr/>
        </p:nvCxnSpPr>
        <p:spPr>
          <a:xfrm>
            <a:off x="4067944" y="2528900"/>
            <a:ext cx="461732" cy="1008121"/>
          </a:xfrm>
          <a:prstGeom prst="bentConnector3">
            <a:avLst>
              <a:gd name="adj1" fmla="val 50000"/>
            </a:avLst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모서리가 둥근 직사각형 258">
            <a:extLst>
              <a:ext uri="{FF2B5EF4-FFF2-40B4-BE49-F238E27FC236}">
                <a16:creationId xmlns:a16="http://schemas.microsoft.com/office/drawing/2014/main" id="{6AC58E04-7C9C-3CC0-2A07-E77909DD207D}"/>
              </a:ext>
            </a:extLst>
          </p:cNvPr>
          <p:cNvSpPr/>
          <p:nvPr/>
        </p:nvSpPr>
        <p:spPr>
          <a:xfrm>
            <a:off x="899592" y="1772816"/>
            <a:ext cx="3168352" cy="1512168"/>
          </a:xfrm>
          <a:prstGeom prst="roundRect">
            <a:avLst/>
          </a:prstGeom>
          <a:noFill/>
          <a:ln w="19050">
            <a:solidFill>
              <a:srgbClr val="C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D3CF5DF0-9DE3-719E-9923-6D93B369A619}"/>
              </a:ext>
            </a:extLst>
          </p:cNvPr>
          <p:cNvSpPr txBox="1"/>
          <p:nvPr/>
        </p:nvSpPr>
        <p:spPr>
          <a:xfrm>
            <a:off x="2987824" y="620688"/>
            <a:ext cx="35283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 b="1" u="sng" dirty="0">
                <a:latin typeface="+mn-ea"/>
              </a:rPr>
              <a:t>향후 진행 사항</a:t>
            </a:r>
          </a:p>
        </p:txBody>
      </p:sp>
      <p:graphicFrame>
        <p:nvGraphicFramePr>
          <p:cNvPr id="7" name="표 7">
            <a:extLst>
              <a:ext uri="{FF2B5EF4-FFF2-40B4-BE49-F238E27FC236}">
                <a16:creationId xmlns:a16="http://schemas.microsoft.com/office/drawing/2014/main" id="{FF0586D7-A3C3-8F94-C592-365E44A88A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6953356"/>
              </p:ext>
            </p:extLst>
          </p:nvPr>
        </p:nvGraphicFramePr>
        <p:xfrm>
          <a:off x="467544" y="1540032"/>
          <a:ext cx="7992887" cy="4496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46597">
                  <a:extLst>
                    <a:ext uri="{9D8B030D-6E8A-4147-A177-3AD203B41FA5}">
                      <a16:colId xmlns:a16="http://schemas.microsoft.com/office/drawing/2014/main" val="738664373"/>
                    </a:ext>
                  </a:extLst>
                </a:gridCol>
                <a:gridCol w="3373145">
                  <a:extLst>
                    <a:ext uri="{9D8B030D-6E8A-4147-A177-3AD203B41FA5}">
                      <a16:colId xmlns:a16="http://schemas.microsoft.com/office/drawing/2014/main" val="3577185748"/>
                    </a:ext>
                  </a:extLst>
                </a:gridCol>
                <a:gridCol w="3373145">
                  <a:extLst>
                    <a:ext uri="{9D8B030D-6E8A-4147-A177-3AD203B41FA5}">
                      <a16:colId xmlns:a16="http://schemas.microsoft.com/office/drawing/2014/main" val="4068797356"/>
                    </a:ext>
                  </a:extLst>
                </a:gridCol>
              </a:tblGrid>
              <a:tr h="5462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구 분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b="1" dirty="0" err="1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홈초이스</a:t>
                      </a:r>
                      <a:endParaRPr lang="ko-KR" altLang="en-US" sz="1400" b="1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회원사</a:t>
                      </a:r>
                      <a:r>
                        <a:rPr lang="en-US" altLang="ko-KR" sz="1400" b="1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400" b="1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요청사항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6013325"/>
                  </a:ext>
                </a:extLst>
              </a:tr>
              <a:tr h="163076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ko-KR" altLang="en-US" sz="1200" dirty="0">
                          <a:latin typeface="+mn-ea"/>
                          <a:ea typeface="+mn-ea"/>
                        </a:rPr>
                        <a:t>개발</a:t>
                      </a:r>
                      <a:endParaRPr lang="en-US" altLang="ko-KR" sz="1200" dirty="0">
                        <a:latin typeface="+mn-ea"/>
                        <a:ea typeface="+mn-ea"/>
                      </a:endParaRPr>
                    </a:p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en-US" altLang="ko-KR" sz="1200" dirty="0"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200" dirty="0">
                          <a:latin typeface="+mn-ea"/>
                          <a:ea typeface="+mn-ea"/>
                        </a:rPr>
                        <a:t>시스템 고도화</a:t>
                      </a:r>
                      <a:r>
                        <a:rPr lang="en-US" altLang="ko-KR" sz="1200" dirty="0">
                          <a:latin typeface="+mn-ea"/>
                          <a:ea typeface="+mn-ea"/>
                        </a:rPr>
                        <a:t>)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>
                        <a:lnSpc>
                          <a:spcPct val="150000"/>
                        </a:lnSpc>
                        <a:buNone/>
                      </a:pPr>
                      <a:r>
                        <a:rPr lang="en-US" altLang="ko-KR" sz="1200" dirty="0">
                          <a:latin typeface="+mn-ea"/>
                          <a:ea typeface="+mn-ea"/>
                        </a:rPr>
                        <a:t>1. 1</a:t>
                      </a:r>
                      <a:r>
                        <a:rPr lang="ko-KR" altLang="en-US" sz="1200" dirty="0">
                          <a:latin typeface="+mn-ea"/>
                          <a:ea typeface="+mn-ea"/>
                        </a:rPr>
                        <a:t>차 </a:t>
                      </a:r>
                      <a:r>
                        <a:rPr lang="en-US" altLang="ko-KR" sz="1200" dirty="0">
                          <a:latin typeface="+mn-ea"/>
                          <a:ea typeface="+mn-ea"/>
                        </a:rPr>
                        <a:t>Beta </a:t>
                      </a:r>
                      <a:r>
                        <a:rPr lang="ko-KR" altLang="en-US" sz="1200" dirty="0">
                          <a:latin typeface="+mn-ea"/>
                          <a:ea typeface="+mn-ea"/>
                        </a:rPr>
                        <a:t>서비스 오픈</a:t>
                      </a:r>
                      <a:r>
                        <a:rPr lang="en-US" altLang="ko-KR" sz="1200" dirty="0">
                          <a:latin typeface="+mn-ea"/>
                          <a:ea typeface="+mn-ea"/>
                        </a:rPr>
                        <a:t>(’22. 10.)</a:t>
                      </a:r>
                    </a:p>
                    <a:p>
                      <a:pPr marL="0" indent="0" algn="l" latinLnBrk="1">
                        <a:lnSpc>
                          <a:spcPct val="150000"/>
                        </a:lnSpc>
                        <a:buNone/>
                      </a:pPr>
                      <a:r>
                        <a:rPr lang="en-US" altLang="ko-KR" sz="1200" dirty="0">
                          <a:latin typeface="+mn-ea"/>
                          <a:ea typeface="+mn-ea"/>
                        </a:rPr>
                        <a:t>   - 2</a:t>
                      </a:r>
                      <a:r>
                        <a:rPr lang="ko-KR" altLang="en-US" sz="1200" dirty="0">
                          <a:latin typeface="+mn-ea"/>
                          <a:ea typeface="+mn-ea"/>
                        </a:rPr>
                        <a:t>차 개발</a:t>
                      </a:r>
                      <a:r>
                        <a:rPr lang="en-US" altLang="ko-KR" sz="1200" dirty="0">
                          <a:latin typeface="+mn-ea"/>
                          <a:ea typeface="+mn-ea"/>
                        </a:rPr>
                        <a:t>(~’23. 01.), App, Web </a:t>
                      </a:r>
                      <a:r>
                        <a:rPr lang="ko-KR" altLang="en-US" sz="1200" dirty="0">
                          <a:latin typeface="+mn-ea"/>
                          <a:ea typeface="+mn-ea"/>
                        </a:rPr>
                        <a:t>고도화</a:t>
                      </a:r>
                      <a:endParaRPr lang="en-US" altLang="ko-KR" sz="1200" dirty="0">
                        <a:latin typeface="+mn-ea"/>
                        <a:ea typeface="+mn-ea"/>
                      </a:endParaRPr>
                    </a:p>
                    <a:p>
                      <a:pPr marL="0" indent="0" algn="l" latinLnBrk="1">
                        <a:lnSpc>
                          <a:spcPct val="150000"/>
                        </a:lnSpc>
                        <a:buFontTx/>
                        <a:buNone/>
                      </a:pPr>
                      <a:r>
                        <a:rPr lang="en-US" altLang="ko-KR" sz="1200" dirty="0">
                          <a:latin typeface="+mn-ea"/>
                          <a:ea typeface="+mn-ea"/>
                        </a:rPr>
                        <a:t>2. </a:t>
                      </a:r>
                      <a:r>
                        <a:rPr lang="ko-KR" altLang="en-US" sz="1200" dirty="0">
                          <a:latin typeface="+mn-ea"/>
                          <a:ea typeface="+mn-ea"/>
                        </a:rPr>
                        <a:t>콘텐츠 다양화 및 서비스 편수 확대</a:t>
                      </a:r>
                      <a:endParaRPr lang="en-US" altLang="ko-KR" sz="1200" dirty="0">
                        <a:latin typeface="+mn-ea"/>
                        <a:ea typeface="+mn-ea"/>
                      </a:endParaRPr>
                    </a:p>
                    <a:p>
                      <a:pPr marL="0" indent="0" algn="l" latinLnBrk="1">
                        <a:lnSpc>
                          <a:spcPct val="150000"/>
                        </a:lnSpc>
                        <a:buFontTx/>
                        <a:buNone/>
                      </a:pP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>
                        <a:lnSpc>
                          <a:spcPct val="150000"/>
                        </a:lnSpc>
                        <a:buNone/>
                      </a:pPr>
                      <a:r>
                        <a:rPr lang="en-US" altLang="ko-KR" sz="1200" dirty="0">
                          <a:latin typeface="+mn-ea"/>
                          <a:ea typeface="+mn-ea"/>
                        </a:rPr>
                        <a:t>1. </a:t>
                      </a:r>
                      <a:r>
                        <a:rPr lang="ko-KR" altLang="en-US" sz="1200" dirty="0">
                          <a:latin typeface="+mn-ea"/>
                          <a:ea typeface="+mn-ea"/>
                        </a:rPr>
                        <a:t>다운로드 및 실 사용</a:t>
                      </a:r>
                      <a:endParaRPr lang="en-US" altLang="ko-KR" sz="1200" dirty="0">
                        <a:latin typeface="+mn-ea"/>
                        <a:ea typeface="+mn-ea"/>
                      </a:endParaRPr>
                    </a:p>
                    <a:p>
                      <a:pPr marL="0" indent="0" algn="l" latinLnBrk="1">
                        <a:lnSpc>
                          <a:spcPct val="150000"/>
                        </a:lnSpc>
                        <a:buFontTx/>
                        <a:buNone/>
                      </a:pPr>
                      <a:r>
                        <a:rPr lang="en-US" altLang="ko-KR" sz="1200" dirty="0">
                          <a:latin typeface="+mn-ea"/>
                          <a:ea typeface="+mn-ea"/>
                        </a:rPr>
                        <a:t>   - </a:t>
                      </a:r>
                      <a:r>
                        <a:rPr lang="ko-KR" altLang="en-US" sz="1200" dirty="0">
                          <a:latin typeface="+mn-ea"/>
                          <a:ea typeface="+mn-ea"/>
                        </a:rPr>
                        <a:t>개선사항 제안</a:t>
                      </a:r>
                      <a:r>
                        <a:rPr lang="en-US" altLang="ko-KR" sz="1200" dirty="0">
                          <a:latin typeface="+mn-ea"/>
                          <a:ea typeface="+mn-ea"/>
                        </a:rPr>
                        <a:t>(~’22. 12. 15</a:t>
                      </a:r>
                      <a:r>
                        <a:rPr lang="ko-KR" altLang="en-US" sz="1200" dirty="0">
                          <a:latin typeface="+mn-ea"/>
                          <a:ea typeface="+mn-ea"/>
                        </a:rPr>
                        <a:t>까지</a:t>
                      </a:r>
                      <a:r>
                        <a:rPr lang="en-US" altLang="ko-KR" sz="1200" dirty="0">
                          <a:latin typeface="+mn-ea"/>
                          <a:ea typeface="+mn-ea"/>
                        </a:rPr>
                        <a:t>)</a:t>
                      </a:r>
                    </a:p>
                    <a:p>
                      <a:pPr marL="0" indent="0" algn="l" latinLnBrk="1">
                        <a:lnSpc>
                          <a:spcPct val="150000"/>
                        </a:lnSpc>
                        <a:buFontTx/>
                        <a:buNone/>
                      </a:pPr>
                      <a:r>
                        <a:rPr lang="en-US" altLang="ko-KR" sz="1200" dirty="0">
                          <a:latin typeface="+mn-ea"/>
                          <a:ea typeface="+mn-ea"/>
                        </a:rPr>
                        <a:t>2. </a:t>
                      </a:r>
                      <a:r>
                        <a:rPr lang="ko-KR" altLang="en-US" sz="1200" dirty="0">
                          <a:latin typeface="+mn-ea"/>
                          <a:ea typeface="+mn-ea"/>
                        </a:rPr>
                        <a:t>콘텐츠 업로드</a:t>
                      </a:r>
                      <a:endParaRPr lang="en-US" altLang="ko-KR" sz="1200" dirty="0">
                        <a:latin typeface="+mn-ea"/>
                        <a:ea typeface="+mn-ea"/>
                      </a:endParaRPr>
                    </a:p>
                    <a:p>
                      <a:pPr marL="0" indent="0" algn="l" latinLnBrk="1">
                        <a:lnSpc>
                          <a:spcPct val="150000"/>
                        </a:lnSpc>
                        <a:buFontTx/>
                        <a:buNone/>
                      </a:pPr>
                      <a:r>
                        <a:rPr lang="en-US" altLang="ko-KR" sz="1200" dirty="0">
                          <a:latin typeface="+mn-ea"/>
                          <a:ea typeface="+mn-ea"/>
                        </a:rPr>
                        <a:t>   - </a:t>
                      </a:r>
                      <a:r>
                        <a:rPr lang="ko-KR" altLang="en-US" sz="1200" dirty="0">
                          <a:latin typeface="+mn-ea"/>
                          <a:ea typeface="+mn-ea"/>
                        </a:rPr>
                        <a:t>뉴스</a:t>
                      </a:r>
                      <a:r>
                        <a:rPr lang="en-US" altLang="ko-KR" sz="1200" dirty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200" dirty="0">
                          <a:latin typeface="+mn-ea"/>
                          <a:ea typeface="+mn-ea"/>
                        </a:rPr>
                        <a:t>자체제작 프로그램</a:t>
                      </a:r>
                      <a:r>
                        <a:rPr lang="en-US" altLang="ko-KR" sz="1200" dirty="0"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200" dirty="0">
                          <a:latin typeface="+mn-ea"/>
                          <a:ea typeface="+mn-ea"/>
                        </a:rPr>
                        <a:t>장르별</a:t>
                      </a:r>
                      <a:r>
                        <a:rPr lang="en-US" altLang="ko-KR" sz="1200" dirty="0">
                          <a:latin typeface="+mn-ea"/>
                          <a:ea typeface="+mn-ea"/>
                        </a:rPr>
                        <a:t>)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2789948"/>
                  </a:ext>
                </a:extLst>
              </a:tr>
              <a:tr h="463920">
                <a:tc rowSpan="5"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latin typeface="+mn-ea"/>
                          <a:ea typeface="+mn-ea"/>
                        </a:rPr>
                        <a:t>마케팅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dirty="0">
                          <a:latin typeface="+mn-ea"/>
                          <a:ea typeface="+mn-ea"/>
                        </a:rPr>
                        <a:t>1. </a:t>
                      </a:r>
                      <a:r>
                        <a:rPr lang="ko-KR" altLang="en-US" sz="1200" dirty="0">
                          <a:latin typeface="+mn-ea"/>
                          <a:ea typeface="+mn-ea"/>
                        </a:rPr>
                        <a:t>홍보 </a:t>
                      </a:r>
                      <a:r>
                        <a:rPr lang="en-US" altLang="ko-KR" sz="1200" dirty="0">
                          <a:latin typeface="+mn-ea"/>
                          <a:ea typeface="+mn-ea"/>
                        </a:rPr>
                        <a:t>Spot </a:t>
                      </a:r>
                      <a:r>
                        <a:rPr lang="ko-KR" altLang="en-US" sz="1200" dirty="0">
                          <a:latin typeface="+mn-ea"/>
                          <a:ea typeface="+mn-ea"/>
                        </a:rPr>
                        <a:t>제작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dirty="0">
                          <a:latin typeface="+mn-ea"/>
                          <a:ea typeface="+mn-ea"/>
                        </a:rPr>
                        <a:t>1. </a:t>
                      </a:r>
                      <a:r>
                        <a:rPr lang="ko-KR" altLang="en-US" sz="1200" dirty="0">
                          <a:latin typeface="+mn-ea"/>
                          <a:ea typeface="+mn-ea"/>
                        </a:rPr>
                        <a:t>지역채널</a:t>
                      </a:r>
                      <a:r>
                        <a:rPr lang="en-US" altLang="ko-KR" sz="1200" dirty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200" dirty="0" err="1">
                          <a:latin typeface="+mn-ea"/>
                          <a:ea typeface="+mn-ea"/>
                        </a:rPr>
                        <a:t>큐톤</a:t>
                      </a:r>
                      <a:r>
                        <a:rPr lang="ko-KR" altLang="en-US" sz="1200" dirty="0">
                          <a:latin typeface="+mn-ea"/>
                          <a:ea typeface="+mn-ea"/>
                        </a:rPr>
                        <a:t> 편성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4409016"/>
                  </a:ext>
                </a:extLst>
              </a:tr>
              <a:tr h="46392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dirty="0">
                          <a:latin typeface="+mn-ea"/>
                          <a:ea typeface="+mn-ea"/>
                        </a:rPr>
                        <a:t>2. </a:t>
                      </a:r>
                      <a:r>
                        <a:rPr lang="ko-KR" altLang="en-US" sz="1200" dirty="0">
                          <a:latin typeface="+mn-ea"/>
                          <a:ea typeface="+mn-ea"/>
                        </a:rPr>
                        <a:t>홍보 </a:t>
                      </a:r>
                      <a:r>
                        <a:rPr lang="ko-KR" altLang="en-US" sz="1200" dirty="0" err="1">
                          <a:latin typeface="+mn-ea"/>
                          <a:ea typeface="+mn-ea"/>
                        </a:rPr>
                        <a:t>리플릿</a:t>
                      </a:r>
                      <a:r>
                        <a:rPr lang="ko-KR" altLang="en-US" sz="1200" dirty="0">
                          <a:latin typeface="+mn-ea"/>
                          <a:ea typeface="+mn-ea"/>
                        </a:rPr>
                        <a:t> 제작</a:t>
                      </a:r>
                      <a:r>
                        <a:rPr lang="en-US" altLang="ko-KR" sz="1200" dirty="0"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200" dirty="0">
                          <a:latin typeface="+mn-ea"/>
                          <a:ea typeface="+mn-ea"/>
                        </a:rPr>
                        <a:t>설치기사</a:t>
                      </a:r>
                      <a:r>
                        <a:rPr lang="en-US" altLang="ko-KR" sz="1200" dirty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200" dirty="0">
                          <a:latin typeface="+mn-ea"/>
                          <a:ea typeface="+mn-ea"/>
                        </a:rPr>
                        <a:t>차량</a:t>
                      </a:r>
                      <a:r>
                        <a:rPr lang="en-US" altLang="ko-KR" sz="1200" dirty="0">
                          <a:latin typeface="+mn-ea"/>
                          <a:ea typeface="+mn-ea"/>
                        </a:rPr>
                        <a:t>)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dirty="0">
                          <a:latin typeface="+mn-ea"/>
                          <a:ea typeface="+mn-ea"/>
                        </a:rPr>
                        <a:t>2. </a:t>
                      </a:r>
                      <a:r>
                        <a:rPr lang="ko-KR" altLang="en-US" sz="1200" dirty="0">
                          <a:latin typeface="+mn-ea"/>
                          <a:ea typeface="+mn-ea"/>
                        </a:rPr>
                        <a:t>설치기사 교육</a:t>
                      </a:r>
                      <a:r>
                        <a:rPr lang="en-US" altLang="ko-KR" sz="1200" dirty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200" dirty="0">
                          <a:latin typeface="+mn-ea"/>
                          <a:ea typeface="+mn-ea"/>
                        </a:rPr>
                        <a:t>가입자 대상 홍보</a:t>
                      </a:r>
                      <a:r>
                        <a:rPr lang="en-US" altLang="ko-KR" sz="1200" dirty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200" dirty="0">
                          <a:latin typeface="+mn-ea"/>
                          <a:ea typeface="+mn-ea"/>
                        </a:rPr>
                        <a:t>차량 홍보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9587599"/>
                  </a:ext>
                </a:extLst>
              </a:tr>
              <a:tr h="46392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dirty="0">
                          <a:latin typeface="+mn-ea"/>
                          <a:ea typeface="+mn-ea"/>
                        </a:rPr>
                        <a:t>3. </a:t>
                      </a:r>
                      <a:r>
                        <a:rPr lang="ko-KR" altLang="en-US" sz="1200" dirty="0">
                          <a:latin typeface="+mn-ea"/>
                          <a:ea typeface="+mn-ea"/>
                        </a:rPr>
                        <a:t>언론 홍보</a:t>
                      </a:r>
                      <a:r>
                        <a:rPr lang="en-US" altLang="ko-KR" sz="1200" dirty="0"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200" dirty="0">
                          <a:latin typeface="+mn-ea"/>
                          <a:ea typeface="+mn-ea"/>
                        </a:rPr>
                        <a:t>자체 보도자료</a:t>
                      </a:r>
                      <a:r>
                        <a:rPr lang="en-US" altLang="ko-KR" sz="1200" dirty="0">
                          <a:latin typeface="+mn-ea"/>
                          <a:ea typeface="+mn-ea"/>
                        </a:rPr>
                        <a:t>, SNS </a:t>
                      </a:r>
                      <a:r>
                        <a:rPr lang="ko-KR" altLang="en-US" sz="1200" dirty="0">
                          <a:latin typeface="+mn-ea"/>
                          <a:ea typeface="+mn-ea"/>
                        </a:rPr>
                        <a:t>등</a:t>
                      </a:r>
                      <a:r>
                        <a:rPr lang="en-US" altLang="ko-KR" sz="1200" dirty="0">
                          <a:latin typeface="+mn-ea"/>
                          <a:ea typeface="+mn-ea"/>
                        </a:rPr>
                        <a:t>)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dirty="0">
                          <a:latin typeface="+mn-ea"/>
                          <a:ea typeface="+mn-ea"/>
                        </a:rPr>
                        <a:t>3. </a:t>
                      </a:r>
                      <a:r>
                        <a:rPr lang="ko-KR" altLang="en-US" sz="1200" dirty="0">
                          <a:latin typeface="+mn-ea"/>
                          <a:ea typeface="+mn-ea"/>
                        </a:rPr>
                        <a:t>자체 뉴스 보도</a:t>
                      </a:r>
                      <a:r>
                        <a:rPr lang="en-US" altLang="ko-KR" sz="1200" dirty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200" dirty="0">
                          <a:latin typeface="+mn-ea"/>
                          <a:ea typeface="+mn-ea"/>
                        </a:rPr>
                        <a:t>자체 </a:t>
                      </a:r>
                      <a:r>
                        <a:rPr lang="en-US" altLang="ko-KR" sz="1200" dirty="0">
                          <a:latin typeface="+mn-ea"/>
                          <a:ea typeface="+mn-ea"/>
                        </a:rPr>
                        <a:t>SNS </a:t>
                      </a:r>
                      <a:r>
                        <a:rPr lang="ko-KR" altLang="en-US" sz="1200" dirty="0">
                          <a:latin typeface="+mn-ea"/>
                          <a:ea typeface="+mn-ea"/>
                        </a:rPr>
                        <a:t>홍보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9975728"/>
                  </a:ext>
                </a:extLst>
              </a:tr>
              <a:tr h="46392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dirty="0">
                          <a:latin typeface="+mn-ea"/>
                          <a:ea typeface="+mn-ea"/>
                        </a:rPr>
                        <a:t>4. </a:t>
                      </a:r>
                      <a:r>
                        <a:rPr lang="ko-KR" altLang="en-US" sz="1200" dirty="0">
                          <a:latin typeface="+mn-ea"/>
                          <a:ea typeface="+mn-ea"/>
                        </a:rPr>
                        <a:t>론칭 프로모션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dirty="0">
                          <a:latin typeface="+mn-ea"/>
                          <a:ea typeface="+mn-ea"/>
                        </a:rPr>
                        <a:t>4. </a:t>
                      </a:r>
                      <a:r>
                        <a:rPr lang="ko-KR" altLang="en-US" sz="1200" dirty="0">
                          <a:latin typeface="+mn-ea"/>
                          <a:ea typeface="+mn-ea"/>
                        </a:rPr>
                        <a:t>지역채널</a:t>
                      </a:r>
                      <a:r>
                        <a:rPr lang="en-US" altLang="ko-KR" sz="1200" dirty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200" dirty="0">
                          <a:latin typeface="+mn-ea"/>
                          <a:ea typeface="+mn-ea"/>
                        </a:rPr>
                        <a:t>뉴스 보도</a:t>
                      </a:r>
                      <a:r>
                        <a:rPr lang="en-US" altLang="ko-KR" sz="1200" dirty="0">
                          <a:latin typeface="+mn-ea"/>
                          <a:ea typeface="+mn-ea"/>
                        </a:rPr>
                        <a:t>, SNS </a:t>
                      </a:r>
                      <a:r>
                        <a:rPr lang="ko-KR" altLang="en-US" sz="1200" dirty="0">
                          <a:latin typeface="+mn-ea"/>
                          <a:ea typeface="+mn-ea"/>
                        </a:rPr>
                        <a:t>홍보 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8095718"/>
                  </a:ext>
                </a:extLst>
              </a:tr>
              <a:tr h="46392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dirty="0">
                          <a:latin typeface="+mn-ea"/>
                          <a:ea typeface="+mn-ea"/>
                        </a:rPr>
                        <a:t>5.</a:t>
                      </a:r>
                      <a:r>
                        <a:rPr lang="ko-KR" altLang="en-US" sz="1200" dirty="0">
                          <a:latin typeface="+mn-ea"/>
                          <a:ea typeface="+mn-ea"/>
                        </a:rPr>
                        <a:t> 오픈 행사 </a:t>
                      </a:r>
                      <a:r>
                        <a:rPr lang="en-US" altLang="ko-KR" sz="1200" dirty="0">
                          <a:latin typeface="+mn-ea"/>
                          <a:ea typeface="+mn-ea"/>
                        </a:rPr>
                        <a:t>(or </a:t>
                      </a:r>
                      <a:r>
                        <a:rPr lang="ko-KR" altLang="en-US" sz="1200" dirty="0">
                          <a:latin typeface="+mn-ea"/>
                          <a:ea typeface="+mn-ea"/>
                        </a:rPr>
                        <a:t>기자회견</a:t>
                      </a:r>
                      <a:r>
                        <a:rPr lang="en-US" altLang="ko-KR" sz="1200" dirty="0">
                          <a:latin typeface="+mn-ea"/>
                          <a:ea typeface="+mn-ea"/>
                        </a:rPr>
                        <a:t>)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dirty="0">
                          <a:latin typeface="+mn-ea"/>
                          <a:ea typeface="+mn-ea"/>
                        </a:rPr>
                        <a:t>5. </a:t>
                      </a:r>
                      <a:r>
                        <a:rPr lang="ko-KR" altLang="en-US" sz="1200" dirty="0">
                          <a:latin typeface="+mn-ea"/>
                          <a:ea typeface="+mn-ea"/>
                        </a:rPr>
                        <a:t>뉴스 보도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34872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470081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화살표: 아래쪽 3">
            <a:extLst>
              <a:ext uri="{FF2B5EF4-FFF2-40B4-BE49-F238E27FC236}">
                <a16:creationId xmlns:a16="http://schemas.microsoft.com/office/drawing/2014/main" id="{492719B5-D998-B251-C275-4E345B1DB16F}"/>
              </a:ext>
            </a:extLst>
          </p:cNvPr>
          <p:cNvSpPr/>
          <p:nvPr/>
        </p:nvSpPr>
        <p:spPr>
          <a:xfrm>
            <a:off x="7823552" y="1970789"/>
            <a:ext cx="589378" cy="1607820"/>
          </a:xfrm>
          <a:prstGeom prst="downArrow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61" tIns="52131" rIns="104261" bIns="52131" rtlCol="0" anchor="ctr"/>
          <a:lstStyle/>
          <a:p>
            <a:pPr algn="ctr" defTabSz="1042615" latinLnBrk="1"/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14" name="화살표: 아래쪽 13">
            <a:extLst>
              <a:ext uri="{FF2B5EF4-FFF2-40B4-BE49-F238E27FC236}">
                <a16:creationId xmlns:a16="http://schemas.microsoft.com/office/drawing/2014/main" id="{B80260E7-A5DC-DF77-B513-15C808A6DADB}"/>
              </a:ext>
            </a:extLst>
          </p:cNvPr>
          <p:cNvSpPr/>
          <p:nvPr/>
        </p:nvSpPr>
        <p:spPr>
          <a:xfrm>
            <a:off x="4352422" y="1970786"/>
            <a:ext cx="589378" cy="3546446"/>
          </a:xfrm>
          <a:prstGeom prst="downArrow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61" tIns="52131" rIns="104261" bIns="52131" rtlCol="0" anchor="ctr"/>
          <a:lstStyle/>
          <a:p>
            <a:pPr algn="ctr" defTabSz="1042615" latinLnBrk="1"/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15" name="화살표: 아래쪽 14">
            <a:extLst>
              <a:ext uri="{FF2B5EF4-FFF2-40B4-BE49-F238E27FC236}">
                <a16:creationId xmlns:a16="http://schemas.microsoft.com/office/drawing/2014/main" id="{67E2801C-D7FF-0815-B623-7D2796C69205}"/>
              </a:ext>
            </a:extLst>
          </p:cNvPr>
          <p:cNvSpPr/>
          <p:nvPr/>
        </p:nvSpPr>
        <p:spPr>
          <a:xfrm>
            <a:off x="6040834" y="1970786"/>
            <a:ext cx="589378" cy="2453310"/>
          </a:xfrm>
          <a:prstGeom prst="downArrow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61" tIns="52131" rIns="104261" bIns="52131" rtlCol="0" anchor="ctr"/>
          <a:lstStyle/>
          <a:p>
            <a:pPr algn="ctr" defTabSz="1042615" latinLnBrk="1"/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16" name="화살표: 아래쪽 15">
            <a:extLst>
              <a:ext uri="{FF2B5EF4-FFF2-40B4-BE49-F238E27FC236}">
                <a16:creationId xmlns:a16="http://schemas.microsoft.com/office/drawing/2014/main" id="{A27A6EF0-FDA3-A6B6-63DD-6FC692DA85F3}"/>
              </a:ext>
            </a:extLst>
          </p:cNvPr>
          <p:cNvSpPr/>
          <p:nvPr/>
        </p:nvSpPr>
        <p:spPr>
          <a:xfrm>
            <a:off x="2645365" y="1970786"/>
            <a:ext cx="589378" cy="4266526"/>
          </a:xfrm>
          <a:prstGeom prst="downArrow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61" tIns="52131" rIns="104261" bIns="52131" rtlCol="0" anchor="ctr"/>
          <a:lstStyle/>
          <a:p>
            <a:pPr algn="ctr" defTabSz="1042615" latinLnBrk="1"/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17" name="화살표: 아래쪽 16">
            <a:extLst>
              <a:ext uri="{FF2B5EF4-FFF2-40B4-BE49-F238E27FC236}">
                <a16:creationId xmlns:a16="http://schemas.microsoft.com/office/drawing/2014/main" id="{18353B98-3B1B-FF0E-9DD0-73ECB2F9A7BA}"/>
              </a:ext>
            </a:extLst>
          </p:cNvPr>
          <p:cNvSpPr/>
          <p:nvPr/>
        </p:nvSpPr>
        <p:spPr>
          <a:xfrm>
            <a:off x="854852" y="1970787"/>
            <a:ext cx="589378" cy="3352497"/>
          </a:xfrm>
          <a:prstGeom prst="downArrow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61" tIns="52131" rIns="104261" bIns="52131" rtlCol="0" anchor="ctr"/>
          <a:lstStyle/>
          <a:p>
            <a:pPr algn="ctr" defTabSz="1042615" latinLnBrk="1"/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87BCD37-BFA8-548C-55A2-FF964FB1704F}"/>
              </a:ext>
            </a:extLst>
          </p:cNvPr>
          <p:cNvSpPr txBox="1"/>
          <p:nvPr/>
        </p:nvSpPr>
        <p:spPr>
          <a:xfrm>
            <a:off x="82002" y="179803"/>
            <a:ext cx="10184636" cy="767000"/>
          </a:xfrm>
          <a:prstGeom prst="rect">
            <a:avLst/>
          </a:prstGeom>
          <a:noFill/>
        </p:spPr>
        <p:txBody>
          <a:bodyPr wrap="square" lIns="104261" tIns="52131" rIns="104261" bIns="52131" rtlCol="0">
            <a:spAutoFit/>
          </a:bodyPr>
          <a:lstStyle/>
          <a:p>
            <a:pPr defTabSz="481218">
              <a:defRPr/>
            </a:pPr>
            <a:r>
              <a:rPr lang="en-US" altLang="ko-KR" sz="1100" dirty="0">
                <a:solidFill>
                  <a:srgbClr val="9827F1"/>
                </a:solidFill>
                <a:latin typeface="나눔스퀘어 Light" panose="020B0600000101010101" pitchFamily="50" charset="-127"/>
                <a:ea typeface="나눔스퀘어 Light" panose="020B0600000101010101" pitchFamily="50" charset="-127"/>
              </a:rPr>
              <a:t>Service Structure</a:t>
            </a:r>
          </a:p>
          <a:p>
            <a:pPr defTabSz="481218">
              <a:defRPr/>
            </a:pPr>
            <a:r>
              <a:rPr lang="ko-KR" altLang="en-US" sz="3200" dirty="0">
                <a:solidFill>
                  <a:srgbClr val="9827F1"/>
                </a:solidFill>
                <a:latin typeface="나눔스퀘어 Light" panose="020B0600000101010101" pitchFamily="50" charset="-127"/>
                <a:ea typeface="나눔스퀘어 Light" panose="020B0600000101010101" pitchFamily="50" charset="-127"/>
              </a:rPr>
              <a:t>고도화 구조안</a:t>
            </a:r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8D6B5B99-689C-5226-7C3C-9AD941578DF5}"/>
              </a:ext>
            </a:extLst>
          </p:cNvPr>
          <p:cNvSpPr/>
          <p:nvPr/>
        </p:nvSpPr>
        <p:spPr>
          <a:xfrm>
            <a:off x="395536" y="1606740"/>
            <a:ext cx="1533744" cy="364049"/>
          </a:xfrm>
          <a:prstGeom prst="roundRect">
            <a:avLst/>
          </a:prstGeom>
          <a:solidFill>
            <a:srgbClr val="9827F1"/>
          </a:solidFill>
          <a:ln>
            <a:solidFill>
              <a:srgbClr val="9827F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61" tIns="52131" rIns="104261" bIns="52131" rtlCol="0" anchor="ctr"/>
          <a:lstStyle/>
          <a:p>
            <a:pPr algn="ctr" defTabSz="1042615" latinLnBrk="1"/>
            <a:r>
              <a:rPr lang="ko-KR" altLang="en-US" sz="900" b="1" dirty="0">
                <a:solidFill>
                  <a:prstClr val="white"/>
                </a:solidFill>
              </a:rPr>
              <a:t>메인화면</a:t>
            </a:r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FA45C2BE-DC1C-F3AB-098C-405080D4731A}"/>
              </a:ext>
            </a:extLst>
          </p:cNvPr>
          <p:cNvSpPr/>
          <p:nvPr/>
        </p:nvSpPr>
        <p:spPr>
          <a:xfrm>
            <a:off x="2167714" y="1606740"/>
            <a:ext cx="1533744" cy="364049"/>
          </a:xfrm>
          <a:prstGeom prst="roundRect">
            <a:avLst/>
          </a:prstGeom>
          <a:solidFill>
            <a:srgbClr val="9827F1"/>
          </a:solidFill>
          <a:ln>
            <a:solidFill>
              <a:srgbClr val="9827F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61" tIns="52131" rIns="104261" bIns="52131" rtlCol="0" anchor="ctr"/>
          <a:lstStyle/>
          <a:p>
            <a:pPr algn="ctr" defTabSz="1042615" latinLnBrk="1"/>
            <a:r>
              <a:rPr lang="ko-KR" altLang="en-US" sz="900" b="1" dirty="0">
                <a:solidFill>
                  <a:prstClr val="white"/>
                </a:solidFill>
              </a:rPr>
              <a:t>가지뉴스</a:t>
            </a:r>
          </a:p>
        </p:txBody>
      </p:sp>
      <p:sp>
        <p:nvSpPr>
          <p:cNvPr id="21" name="사각형: 둥근 모서리 20">
            <a:extLst>
              <a:ext uri="{FF2B5EF4-FFF2-40B4-BE49-F238E27FC236}">
                <a16:creationId xmlns:a16="http://schemas.microsoft.com/office/drawing/2014/main" id="{4157BE19-29E6-EAC3-D556-651CF5F223F1}"/>
              </a:ext>
            </a:extLst>
          </p:cNvPr>
          <p:cNvSpPr/>
          <p:nvPr/>
        </p:nvSpPr>
        <p:spPr>
          <a:xfrm>
            <a:off x="3892784" y="1606740"/>
            <a:ext cx="1533744" cy="364049"/>
          </a:xfrm>
          <a:prstGeom prst="roundRect">
            <a:avLst/>
          </a:prstGeom>
          <a:solidFill>
            <a:srgbClr val="9827F1"/>
          </a:solidFill>
          <a:ln>
            <a:solidFill>
              <a:srgbClr val="9827F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61" tIns="52131" rIns="104261" bIns="52131" rtlCol="0" anchor="ctr"/>
          <a:lstStyle/>
          <a:p>
            <a:pPr algn="ctr" defTabSz="1042615" latinLnBrk="1"/>
            <a:r>
              <a:rPr lang="ko-KR" altLang="en-US" sz="900" b="1" dirty="0">
                <a:solidFill>
                  <a:prstClr val="white"/>
                </a:solidFill>
              </a:rPr>
              <a:t>어디가지</a:t>
            </a:r>
          </a:p>
        </p:txBody>
      </p:sp>
      <p:sp>
        <p:nvSpPr>
          <p:cNvPr id="22" name="사각형: 둥근 모서리 21">
            <a:extLst>
              <a:ext uri="{FF2B5EF4-FFF2-40B4-BE49-F238E27FC236}">
                <a16:creationId xmlns:a16="http://schemas.microsoft.com/office/drawing/2014/main" id="{CF5F7071-D187-9316-114D-4BAC0C26EF17}"/>
              </a:ext>
            </a:extLst>
          </p:cNvPr>
          <p:cNvSpPr/>
          <p:nvPr/>
        </p:nvSpPr>
        <p:spPr>
          <a:xfrm>
            <a:off x="5620976" y="1606740"/>
            <a:ext cx="1533744" cy="364049"/>
          </a:xfrm>
          <a:prstGeom prst="roundRect">
            <a:avLst/>
          </a:prstGeom>
          <a:solidFill>
            <a:srgbClr val="9827F1"/>
          </a:solidFill>
          <a:ln>
            <a:solidFill>
              <a:srgbClr val="9827F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61" tIns="52131" rIns="104261" bIns="52131" rtlCol="0" anchor="ctr"/>
          <a:lstStyle/>
          <a:p>
            <a:pPr algn="ctr" defTabSz="1042615" latinLnBrk="1"/>
            <a:r>
              <a:rPr lang="ko-KR" altLang="en-US" sz="900" b="1" dirty="0">
                <a:solidFill>
                  <a:prstClr val="white"/>
                </a:solidFill>
              </a:rPr>
              <a:t>가지</a:t>
            </a:r>
            <a:r>
              <a:rPr lang="en-US" altLang="ko-KR" sz="900" b="1" dirty="0">
                <a:solidFill>
                  <a:prstClr val="white"/>
                </a:solidFill>
              </a:rPr>
              <a:t>TV</a:t>
            </a:r>
            <a:endParaRPr lang="ko-KR" altLang="en-US" sz="900" b="1" dirty="0">
              <a:solidFill>
                <a:prstClr val="white"/>
              </a:solidFill>
            </a:endParaRPr>
          </a:p>
        </p:txBody>
      </p:sp>
      <p:sp>
        <p:nvSpPr>
          <p:cNvPr id="23" name="사각형: 둥근 모서리 22">
            <a:extLst>
              <a:ext uri="{FF2B5EF4-FFF2-40B4-BE49-F238E27FC236}">
                <a16:creationId xmlns:a16="http://schemas.microsoft.com/office/drawing/2014/main" id="{07D5AB7B-2F5F-BC2D-794E-22AA3552626E}"/>
              </a:ext>
            </a:extLst>
          </p:cNvPr>
          <p:cNvSpPr/>
          <p:nvPr/>
        </p:nvSpPr>
        <p:spPr>
          <a:xfrm>
            <a:off x="7349168" y="1606740"/>
            <a:ext cx="1533744" cy="364049"/>
          </a:xfrm>
          <a:prstGeom prst="roundRect">
            <a:avLst/>
          </a:prstGeom>
          <a:solidFill>
            <a:srgbClr val="9827F1"/>
          </a:solidFill>
          <a:ln>
            <a:solidFill>
              <a:srgbClr val="9827F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61" tIns="52131" rIns="104261" bIns="52131" rtlCol="0" anchor="ctr"/>
          <a:lstStyle/>
          <a:p>
            <a:pPr algn="ctr" defTabSz="1042615" latinLnBrk="1"/>
            <a:r>
              <a:rPr lang="ko-KR" altLang="en-US" sz="900" b="1" dirty="0">
                <a:solidFill>
                  <a:prstClr val="white"/>
                </a:solidFill>
              </a:rPr>
              <a:t>가지마켓</a:t>
            </a:r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0206A0DB-DEDE-6D4C-B8CB-AACD223D5D58}"/>
              </a:ext>
            </a:extLst>
          </p:cNvPr>
          <p:cNvSpPr/>
          <p:nvPr/>
        </p:nvSpPr>
        <p:spPr>
          <a:xfrm>
            <a:off x="395536" y="3079082"/>
            <a:ext cx="1533744" cy="364049"/>
          </a:xfrm>
          <a:prstGeom prst="roundRect">
            <a:avLst/>
          </a:prstGeom>
          <a:solidFill>
            <a:srgbClr val="B86EF6"/>
          </a:solidFill>
          <a:ln>
            <a:solidFill>
              <a:srgbClr val="B86EF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61" tIns="52131" rIns="104261" bIns="52131" rtlCol="0" anchor="ctr"/>
          <a:lstStyle/>
          <a:p>
            <a:pPr algn="ctr" defTabSz="1042615" latinLnBrk="1"/>
            <a:r>
              <a:rPr lang="ko-KR" altLang="en-US" sz="900" b="1" dirty="0">
                <a:solidFill>
                  <a:prstClr val="white"/>
                </a:solidFill>
              </a:rPr>
              <a:t>뉴스 탭</a:t>
            </a:r>
          </a:p>
        </p:txBody>
      </p:sp>
      <p:sp>
        <p:nvSpPr>
          <p:cNvPr id="25" name="사각형: 둥근 모서리 24">
            <a:extLst>
              <a:ext uri="{FF2B5EF4-FFF2-40B4-BE49-F238E27FC236}">
                <a16:creationId xmlns:a16="http://schemas.microsoft.com/office/drawing/2014/main" id="{D284E903-BA5E-5A91-B422-734B0B293250}"/>
              </a:ext>
            </a:extLst>
          </p:cNvPr>
          <p:cNvSpPr/>
          <p:nvPr/>
        </p:nvSpPr>
        <p:spPr>
          <a:xfrm>
            <a:off x="395536" y="3578609"/>
            <a:ext cx="1533744" cy="364049"/>
          </a:xfrm>
          <a:prstGeom prst="roundRect">
            <a:avLst/>
          </a:prstGeom>
          <a:solidFill>
            <a:srgbClr val="B86EF6"/>
          </a:solidFill>
          <a:ln>
            <a:solidFill>
              <a:srgbClr val="B86EF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61" tIns="52131" rIns="104261" bIns="52131" rtlCol="0" anchor="ctr"/>
          <a:lstStyle/>
          <a:p>
            <a:pPr algn="ctr" defTabSz="1042615" latinLnBrk="1"/>
            <a:r>
              <a:rPr lang="ko-KR" altLang="en-US" sz="900" b="1" dirty="0">
                <a:solidFill>
                  <a:prstClr val="white"/>
                </a:solidFill>
              </a:rPr>
              <a:t>어디가지 탭</a:t>
            </a:r>
          </a:p>
        </p:txBody>
      </p:sp>
      <p:sp>
        <p:nvSpPr>
          <p:cNvPr id="26" name="사각형: 둥근 모서리 25">
            <a:extLst>
              <a:ext uri="{FF2B5EF4-FFF2-40B4-BE49-F238E27FC236}">
                <a16:creationId xmlns:a16="http://schemas.microsoft.com/office/drawing/2014/main" id="{4F1C4C67-853E-243C-6E00-56CA657388A9}"/>
              </a:ext>
            </a:extLst>
          </p:cNvPr>
          <p:cNvSpPr/>
          <p:nvPr/>
        </p:nvSpPr>
        <p:spPr>
          <a:xfrm>
            <a:off x="395536" y="2030915"/>
            <a:ext cx="1533744" cy="364049"/>
          </a:xfrm>
          <a:prstGeom prst="roundRect">
            <a:avLst/>
          </a:prstGeom>
          <a:solidFill>
            <a:schemeClr val="bg1"/>
          </a:solidFill>
          <a:ln w="3175">
            <a:solidFill>
              <a:srgbClr val="9827F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61" tIns="52131" rIns="104261" bIns="52131" rtlCol="0" anchor="ctr"/>
          <a:lstStyle/>
          <a:p>
            <a:pPr algn="ctr" defTabSz="1042615" latinLnBrk="1"/>
            <a:r>
              <a:rPr lang="ko-KR" altLang="en-US" sz="900" b="1" dirty="0">
                <a:solidFill>
                  <a:prstClr val="black"/>
                </a:solidFill>
              </a:rPr>
              <a:t>지역설정</a:t>
            </a:r>
          </a:p>
        </p:txBody>
      </p:sp>
      <p:sp>
        <p:nvSpPr>
          <p:cNvPr id="27" name="사각형: 둥근 모서리 26">
            <a:extLst>
              <a:ext uri="{FF2B5EF4-FFF2-40B4-BE49-F238E27FC236}">
                <a16:creationId xmlns:a16="http://schemas.microsoft.com/office/drawing/2014/main" id="{C7D5878A-081C-C991-C71B-548897A0398B}"/>
              </a:ext>
            </a:extLst>
          </p:cNvPr>
          <p:cNvSpPr/>
          <p:nvPr/>
        </p:nvSpPr>
        <p:spPr>
          <a:xfrm>
            <a:off x="395536" y="2404253"/>
            <a:ext cx="1533744" cy="364049"/>
          </a:xfrm>
          <a:prstGeom prst="roundRect">
            <a:avLst/>
          </a:prstGeom>
          <a:solidFill>
            <a:schemeClr val="bg1"/>
          </a:solidFill>
          <a:ln w="3175">
            <a:solidFill>
              <a:srgbClr val="9827F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61" tIns="52131" rIns="104261" bIns="52131" rtlCol="0" anchor="ctr"/>
          <a:lstStyle/>
          <a:p>
            <a:pPr algn="ctr" defTabSz="1042615" latinLnBrk="1"/>
            <a:r>
              <a:rPr lang="ko-KR" altLang="en-US" sz="900" b="1" dirty="0">
                <a:solidFill>
                  <a:prstClr val="black"/>
                </a:solidFill>
              </a:rPr>
              <a:t>뉴스 속 인물 </a:t>
            </a:r>
            <a:r>
              <a:rPr lang="en-US" altLang="ko-KR" sz="900" b="1" dirty="0">
                <a:solidFill>
                  <a:prstClr val="black"/>
                </a:solidFill>
              </a:rPr>
              <a:t>/ </a:t>
            </a:r>
            <a:r>
              <a:rPr lang="ko-KR" altLang="en-US" sz="900" b="1" dirty="0">
                <a:solidFill>
                  <a:prstClr val="black"/>
                </a:solidFill>
              </a:rPr>
              <a:t>알림</a:t>
            </a:r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7C6D5BD0-2D80-FFFA-982C-F2FE58D3B410}"/>
              </a:ext>
            </a:extLst>
          </p:cNvPr>
          <p:cNvSpPr/>
          <p:nvPr/>
        </p:nvSpPr>
        <p:spPr>
          <a:xfrm>
            <a:off x="2167714" y="2040204"/>
            <a:ext cx="1533744" cy="364049"/>
          </a:xfrm>
          <a:prstGeom prst="roundRect">
            <a:avLst/>
          </a:prstGeom>
          <a:solidFill>
            <a:srgbClr val="B86EF6"/>
          </a:solidFill>
          <a:ln>
            <a:solidFill>
              <a:srgbClr val="B86EF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61" tIns="52131" rIns="104261" bIns="52131" rtlCol="0" anchor="ctr"/>
          <a:lstStyle/>
          <a:p>
            <a:pPr algn="ctr" defTabSz="1042615" latinLnBrk="1"/>
            <a:r>
              <a:rPr lang="ko-KR" altLang="en-US" sz="900" b="1" dirty="0">
                <a:solidFill>
                  <a:prstClr val="white"/>
                </a:solidFill>
              </a:rPr>
              <a:t>지역별 뉴스</a:t>
            </a:r>
          </a:p>
        </p:txBody>
      </p:sp>
      <p:sp>
        <p:nvSpPr>
          <p:cNvPr id="29" name="사각형: 둥근 모서리 28">
            <a:extLst>
              <a:ext uri="{FF2B5EF4-FFF2-40B4-BE49-F238E27FC236}">
                <a16:creationId xmlns:a16="http://schemas.microsoft.com/office/drawing/2014/main" id="{402BABEF-AA37-90D5-F350-111F4C3ACFDD}"/>
              </a:ext>
            </a:extLst>
          </p:cNvPr>
          <p:cNvSpPr/>
          <p:nvPr/>
        </p:nvSpPr>
        <p:spPr>
          <a:xfrm>
            <a:off x="2160637" y="2426347"/>
            <a:ext cx="1533744" cy="364049"/>
          </a:xfrm>
          <a:prstGeom prst="roundRect">
            <a:avLst/>
          </a:prstGeom>
          <a:solidFill>
            <a:schemeClr val="bg1"/>
          </a:solidFill>
          <a:ln w="3175">
            <a:solidFill>
              <a:srgbClr val="9827F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61" tIns="52131" rIns="104261" bIns="52131" rtlCol="0" anchor="ctr"/>
          <a:lstStyle/>
          <a:p>
            <a:pPr algn="ctr" defTabSz="1042615" latinLnBrk="1"/>
            <a:r>
              <a:rPr lang="ko-KR" altLang="en-US" sz="900" b="1" dirty="0">
                <a:solidFill>
                  <a:prstClr val="black"/>
                </a:solidFill>
              </a:rPr>
              <a:t>전국뉴스</a:t>
            </a:r>
          </a:p>
        </p:txBody>
      </p:sp>
      <p:sp>
        <p:nvSpPr>
          <p:cNvPr id="30" name="사각형: 둥근 모서리 29">
            <a:extLst>
              <a:ext uri="{FF2B5EF4-FFF2-40B4-BE49-F238E27FC236}">
                <a16:creationId xmlns:a16="http://schemas.microsoft.com/office/drawing/2014/main" id="{EAF87C0F-1B0F-9D0E-1FB5-A4AC879684EF}"/>
              </a:ext>
            </a:extLst>
          </p:cNvPr>
          <p:cNvSpPr/>
          <p:nvPr/>
        </p:nvSpPr>
        <p:spPr>
          <a:xfrm>
            <a:off x="2160637" y="2799686"/>
            <a:ext cx="1533744" cy="364049"/>
          </a:xfrm>
          <a:prstGeom prst="roundRect">
            <a:avLst/>
          </a:prstGeom>
          <a:solidFill>
            <a:schemeClr val="bg1"/>
          </a:solidFill>
          <a:ln w="3175">
            <a:solidFill>
              <a:srgbClr val="9827F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61" tIns="52131" rIns="104261" bIns="52131" rtlCol="0" anchor="ctr"/>
          <a:lstStyle/>
          <a:p>
            <a:pPr algn="ctr" defTabSz="1042615" latinLnBrk="1"/>
            <a:r>
              <a:rPr lang="ko-KR" altLang="en-US" sz="900" b="1" dirty="0">
                <a:solidFill>
                  <a:prstClr val="black"/>
                </a:solidFill>
              </a:rPr>
              <a:t>관심지역</a:t>
            </a:r>
          </a:p>
        </p:txBody>
      </p:sp>
      <p:sp>
        <p:nvSpPr>
          <p:cNvPr id="32" name="사각형: 둥근 모서리 31">
            <a:extLst>
              <a:ext uri="{FF2B5EF4-FFF2-40B4-BE49-F238E27FC236}">
                <a16:creationId xmlns:a16="http://schemas.microsoft.com/office/drawing/2014/main" id="{E5EBAFE7-4F8A-FAD6-559A-8ED94028C0D1}"/>
              </a:ext>
            </a:extLst>
          </p:cNvPr>
          <p:cNvSpPr/>
          <p:nvPr/>
        </p:nvSpPr>
        <p:spPr>
          <a:xfrm>
            <a:off x="2167714" y="3806636"/>
            <a:ext cx="1533744" cy="364049"/>
          </a:xfrm>
          <a:prstGeom prst="roundRect">
            <a:avLst/>
          </a:prstGeom>
          <a:solidFill>
            <a:srgbClr val="B86EF6"/>
          </a:solidFill>
          <a:ln>
            <a:solidFill>
              <a:srgbClr val="B86EF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61" tIns="52131" rIns="104261" bIns="52131" rtlCol="0" anchor="ctr"/>
          <a:lstStyle/>
          <a:p>
            <a:pPr algn="ctr" defTabSz="1042615" latinLnBrk="1"/>
            <a:r>
              <a:rPr lang="ko-KR" altLang="en-US" sz="900" b="1" dirty="0">
                <a:solidFill>
                  <a:prstClr val="white"/>
                </a:solidFill>
              </a:rPr>
              <a:t>뉴스 픽 </a:t>
            </a:r>
            <a:r>
              <a:rPr lang="en-US" altLang="ko-KR" sz="900" b="1" dirty="0">
                <a:solidFill>
                  <a:prstClr val="white"/>
                </a:solidFill>
              </a:rPr>
              <a:t>(</a:t>
            </a:r>
            <a:r>
              <a:rPr lang="ko-KR" altLang="en-US" sz="900" b="1" dirty="0">
                <a:solidFill>
                  <a:prstClr val="white"/>
                </a:solidFill>
              </a:rPr>
              <a:t>주요뉴스</a:t>
            </a:r>
            <a:r>
              <a:rPr lang="en-US" altLang="ko-KR" sz="900" b="1" dirty="0">
                <a:solidFill>
                  <a:prstClr val="white"/>
                </a:solidFill>
              </a:rPr>
              <a:t>)</a:t>
            </a:r>
            <a:endParaRPr lang="ko-KR" altLang="en-US" sz="900" b="1" dirty="0">
              <a:solidFill>
                <a:prstClr val="white"/>
              </a:solidFill>
            </a:endParaRPr>
          </a:p>
        </p:txBody>
      </p:sp>
      <p:sp>
        <p:nvSpPr>
          <p:cNvPr id="33" name="사각형: 둥근 모서리 32">
            <a:extLst>
              <a:ext uri="{FF2B5EF4-FFF2-40B4-BE49-F238E27FC236}">
                <a16:creationId xmlns:a16="http://schemas.microsoft.com/office/drawing/2014/main" id="{6D7D8F49-FC50-AA86-AA69-C6DCFB86706A}"/>
              </a:ext>
            </a:extLst>
          </p:cNvPr>
          <p:cNvSpPr/>
          <p:nvPr/>
        </p:nvSpPr>
        <p:spPr>
          <a:xfrm>
            <a:off x="395536" y="4060049"/>
            <a:ext cx="1533744" cy="364049"/>
          </a:xfrm>
          <a:prstGeom prst="roundRect">
            <a:avLst/>
          </a:prstGeom>
          <a:solidFill>
            <a:srgbClr val="B86EF6"/>
          </a:solidFill>
          <a:ln>
            <a:solidFill>
              <a:srgbClr val="B86EF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61" tIns="52131" rIns="104261" bIns="52131" rtlCol="0" anchor="ctr"/>
          <a:lstStyle/>
          <a:p>
            <a:pPr algn="ctr" defTabSz="1042615" latinLnBrk="1"/>
            <a:r>
              <a:rPr lang="ko-KR" altLang="en-US" sz="900" b="1" dirty="0">
                <a:solidFill>
                  <a:prstClr val="white"/>
                </a:solidFill>
              </a:rPr>
              <a:t>가지</a:t>
            </a:r>
            <a:r>
              <a:rPr lang="en-US" altLang="ko-KR" sz="900" b="1" dirty="0">
                <a:solidFill>
                  <a:prstClr val="white"/>
                </a:solidFill>
              </a:rPr>
              <a:t>TV </a:t>
            </a:r>
            <a:r>
              <a:rPr lang="ko-KR" altLang="en-US" sz="900" b="1" dirty="0">
                <a:solidFill>
                  <a:prstClr val="white"/>
                </a:solidFill>
              </a:rPr>
              <a:t>탭</a:t>
            </a:r>
          </a:p>
        </p:txBody>
      </p:sp>
      <p:sp>
        <p:nvSpPr>
          <p:cNvPr id="34" name="사각형: 둥근 모서리 33">
            <a:extLst>
              <a:ext uri="{FF2B5EF4-FFF2-40B4-BE49-F238E27FC236}">
                <a16:creationId xmlns:a16="http://schemas.microsoft.com/office/drawing/2014/main" id="{F2430E0E-9811-45A4-D385-6D29D3FD3D01}"/>
              </a:ext>
            </a:extLst>
          </p:cNvPr>
          <p:cNvSpPr/>
          <p:nvPr/>
        </p:nvSpPr>
        <p:spPr>
          <a:xfrm>
            <a:off x="395536" y="4541490"/>
            <a:ext cx="1533744" cy="364049"/>
          </a:xfrm>
          <a:prstGeom prst="roundRect">
            <a:avLst/>
          </a:prstGeom>
          <a:solidFill>
            <a:srgbClr val="B86EF6"/>
          </a:solidFill>
          <a:ln>
            <a:solidFill>
              <a:srgbClr val="B86EF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61" tIns="52131" rIns="104261" bIns="52131" rtlCol="0" anchor="ctr"/>
          <a:lstStyle/>
          <a:p>
            <a:pPr algn="ctr" defTabSz="1042615" latinLnBrk="1"/>
            <a:r>
              <a:rPr lang="ko-KR" altLang="en-US" sz="900" b="1" dirty="0">
                <a:solidFill>
                  <a:prstClr val="white"/>
                </a:solidFill>
              </a:rPr>
              <a:t>가지마켓 탭</a:t>
            </a:r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79622CA3-A790-6D9F-92CE-20D4F10F5F9F}"/>
              </a:ext>
            </a:extLst>
          </p:cNvPr>
          <p:cNvSpPr/>
          <p:nvPr/>
        </p:nvSpPr>
        <p:spPr>
          <a:xfrm>
            <a:off x="2167714" y="4440325"/>
            <a:ext cx="1533744" cy="364049"/>
          </a:xfrm>
          <a:prstGeom prst="roundRect">
            <a:avLst/>
          </a:prstGeom>
          <a:solidFill>
            <a:srgbClr val="B86EF6"/>
          </a:solidFill>
          <a:ln>
            <a:solidFill>
              <a:srgbClr val="B86EF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61" tIns="52131" rIns="104261" bIns="52131" rtlCol="0" anchor="ctr"/>
          <a:lstStyle/>
          <a:p>
            <a:pPr algn="ctr" defTabSz="1042615" latinLnBrk="1"/>
            <a:r>
              <a:rPr lang="ko-KR" altLang="en-US" sz="900" b="1" dirty="0">
                <a:solidFill>
                  <a:prstClr val="white"/>
                </a:solidFill>
              </a:rPr>
              <a:t>가지가지 소식 </a:t>
            </a:r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20D6114-4C75-A9D9-6C3C-7029166BB09E}"/>
              </a:ext>
            </a:extLst>
          </p:cNvPr>
          <p:cNvSpPr/>
          <p:nvPr/>
        </p:nvSpPr>
        <p:spPr>
          <a:xfrm>
            <a:off x="2160637" y="4826465"/>
            <a:ext cx="1533744" cy="690767"/>
          </a:xfrm>
          <a:prstGeom prst="roundRect">
            <a:avLst>
              <a:gd name="adj" fmla="val 4327"/>
            </a:avLst>
          </a:prstGeom>
          <a:solidFill>
            <a:schemeClr val="bg1"/>
          </a:solidFill>
          <a:ln w="3175">
            <a:solidFill>
              <a:srgbClr val="9827F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61" tIns="52131" rIns="104261" bIns="52131" rtlCol="0" anchor="ctr"/>
          <a:lstStyle/>
          <a:p>
            <a:pPr algn="ctr" defTabSz="1042615" latinLnBrk="1">
              <a:lnSpc>
                <a:spcPct val="150000"/>
              </a:lnSpc>
            </a:pPr>
            <a:r>
              <a:rPr lang="ko-KR" altLang="en-US" sz="900" b="1" u="sng" dirty="0">
                <a:solidFill>
                  <a:prstClr val="black"/>
                </a:solidFill>
              </a:rPr>
              <a:t>지역소식</a:t>
            </a:r>
            <a:endParaRPr lang="en-US" altLang="ko-KR" sz="900" b="1" u="sng" dirty="0">
              <a:solidFill>
                <a:prstClr val="black"/>
              </a:solidFill>
            </a:endParaRPr>
          </a:p>
          <a:p>
            <a:pPr algn="ctr" defTabSz="1042615" latinLnBrk="1">
              <a:lnSpc>
                <a:spcPct val="150000"/>
              </a:lnSpc>
            </a:pPr>
            <a:r>
              <a:rPr lang="ko-KR" altLang="en-US" sz="900" b="1" u="sng" dirty="0">
                <a:solidFill>
                  <a:prstClr val="black"/>
                </a:solidFill>
              </a:rPr>
              <a:t>뉴스 속 인물</a:t>
            </a:r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8F1869DB-913F-339D-05F5-83554D93C132}"/>
              </a:ext>
            </a:extLst>
          </p:cNvPr>
          <p:cNvSpPr/>
          <p:nvPr/>
        </p:nvSpPr>
        <p:spPr>
          <a:xfrm>
            <a:off x="3892784" y="2040205"/>
            <a:ext cx="1533744" cy="1076910"/>
          </a:xfrm>
          <a:prstGeom prst="roundRect">
            <a:avLst>
              <a:gd name="adj" fmla="val 9371"/>
            </a:avLst>
          </a:prstGeom>
          <a:solidFill>
            <a:schemeClr val="bg1"/>
          </a:solidFill>
          <a:ln w="3175">
            <a:solidFill>
              <a:srgbClr val="9827F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61" tIns="52131" rIns="104261" bIns="52131" rtlCol="0" anchor="ctr"/>
          <a:lstStyle/>
          <a:p>
            <a:pPr algn="ctr" defTabSz="1042615" latinLnBrk="1">
              <a:lnSpc>
                <a:spcPct val="150000"/>
              </a:lnSpc>
            </a:pPr>
            <a:r>
              <a:rPr lang="ko-KR" altLang="en-US" sz="900" b="1" dirty="0">
                <a:solidFill>
                  <a:prstClr val="black"/>
                </a:solidFill>
              </a:rPr>
              <a:t>참 좋은 그곳</a:t>
            </a:r>
            <a:endParaRPr lang="en-US" altLang="ko-KR" sz="900" b="1" dirty="0">
              <a:solidFill>
                <a:prstClr val="black"/>
              </a:solidFill>
            </a:endParaRPr>
          </a:p>
          <a:p>
            <a:pPr algn="ctr" defTabSz="1042615" latinLnBrk="1">
              <a:lnSpc>
                <a:spcPct val="150000"/>
              </a:lnSpc>
            </a:pPr>
            <a:r>
              <a:rPr lang="ko-KR" altLang="en-US" sz="900" b="1" dirty="0">
                <a:solidFill>
                  <a:prstClr val="black"/>
                </a:solidFill>
              </a:rPr>
              <a:t>오늘 하루 이런 코스</a:t>
            </a:r>
            <a:endParaRPr lang="en-US" altLang="ko-KR" sz="900" b="1" dirty="0">
              <a:solidFill>
                <a:prstClr val="black"/>
              </a:solidFill>
            </a:endParaRPr>
          </a:p>
          <a:p>
            <a:pPr algn="ctr" defTabSz="1042615" latinLnBrk="1">
              <a:lnSpc>
                <a:spcPct val="150000"/>
              </a:lnSpc>
            </a:pPr>
            <a:r>
              <a:rPr lang="ko-KR" altLang="en-US" sz="900" b="1" dirty="0">
                <a:solidFill>
                  <a:prstClr val="black"/>
                </a:solidFill>
              </a:rPr>
              <a:t>참 좋은 식당</a:t>
            </a:r>
          </a:p>
        </p:txBody>
      </p:sp>
      <p:sp>
        <p:nvSpPr>
          <p:cNvPr id="39" name="사각형: 둥근 모서리 38">
            <a:extLst>
              <a:ext uri="{FF2B5EF4-FFF2-40B4-BE49-F238E27FC236}">
                <a16:creationId xmlns:a16="http://schemas.microsoft.com/office/drawing/2014/main" id="{F6AAE3F6-8560-CA55-97FA-3E46BD9CFB3C}"/>
              </a:ext>
            </a:extLst>
          </p:cNvPr>
          <p:cNvSpPr/>
          <p:nvPr/>
        </p:nvSpPr>
        <p:spPr>
          <a:xfrm>
            <a:off x="3892784" y="3253880"/>
            <a:ext cx="1533744" cy="364049"/>
          </a:xfrm>
          <a:prstGeom prst="roundRect">
            <a:avLst/>
          </a:prstGeom>
          <a:solidFill>
            <a:srgbClr val="B86EF6"/>
          </a:solidFill>
          <a:ln>
            <a:solidFill>
              <a:srgbClr val="B86EF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61" tIns="52131" rIns="104261" bIns="52131" rtlCol="0" anchor="ctr"/>
          <a:lstStyle/>
          <a:p>
            <a:pPr algn="ctr" defTabSz="1042615" latinLnBrk="1"/>
            <a:r>
              <a:rPr lang="ko-KR" altLang="en-US" sz="900" b="1" dirty="0">
                <a:solidFill>
                  <a:prstClr val="white"/>
                </a:solidFill>
              </a:rPr>
              <a:t>어디가지 </a:t>
            </a:r>
            <a:r>
              <a:rPr lang="en-US" altLang="ko-KR" sz="900" b="1" dirty="0">
                <a:solidFill>
                  <a:prstClr val="white"/>
                </a:solidFill>
              </a:rPr>
              <a:t>? (</a:t>
            </a:r>
            <a:r>
              <a:rPr lang="ko-KR" altLang="en-US" sz="900" b="1" dirty="0">
                <a:solidFill>
                  <a:prstClr val="white"/>
                </a:solidFill>
              </a:rPr>
              <a:t>검색</a:t>
            </a:r>
            <a:r>
              <a:rPr lang="en-US" altLang="ko-KR" sz="900" b="1" dirty="0">
                <a:solidFill>
                  <a:prstClr val="white"/>
                </a:solidFill>
              </a:rPr>
              <a:t>)</a:t>
            </a:r>
            <a:endParaRPr lang="ko-KR" altLang="en-US" sz="900" b="1" dirty="0">
              <a:solidFill>
                <a:prstClr val="white"/>
              </a:solidFill>
            </a:endParaRPr>
          </a:p>
        </p:txBody>
      </p:sp>
      <p:sp>
        <p:nvSpPr>
          <p:cNvPr id="40" name="사각형: 둥근 모서리 39">
            <a:extLst>
              <a:ext uri="{FF2B5EF4-FFF2-40B4-BE49-F238E27FC236}">
                <a16:creationId xmlns:a16="http://schemas.microsoft.com/office/drawing/2014/main" id="{6F6F80AB-7422-9FE1-1331-6BB9EE2929B8}"/>
              </a:ext>
            </a:extLst>
          </p:cNvPr>
          <p:cNvSpPr/>
          <p:nvPr/>
        </p:nvSpPr>
        <p:spPr>
          <a:xfrm>
            <a:off x="3892784" y="3640023"/>
            <a:ext cx="1533744" cy="901467"/>
          </a:xfrm>
          <a:prstGeom prst="roundRect">
            <a:avLst>
              <a:gd name="adj" fmla="val 9371"/>
            </a:avLst>
          </a:prstGeom>
          <a:solidFill>
            <a:schemeClr val="bg1"/>
          </a:solidFill>
          <a:ln w="3175">
            <a:solidFill>
              <a:srgbClr val="9827F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61" tIns="52131" rIns="104261" bIns="52131" rtlCol="0" anchor="ctr"/>
          <a:lstStyle/>
          <a:p>
            <a:pPr algn="ctr" defTabSz="1042615" latinLnBrk="1">
              <a:lnSpc>
                <a:spcPct val="150000"/>
              </a:lnSpc>
            </a:pPr>
            <a:r>
              <a:rPr lang="ko-KR" altLang="en-US" sz="900" b="1" dirty="0">
                <a:solidFill>
                  <a:prstClr val="black"/>
                </a:solidFill>
              </a:rPr>
              <a:t>지역 선택</a:t>
            </a:r>
            <a:endParaRPr lang="en-US" altLang="ko-KR" sz="900" b="1" dirty="0">
              <a:solidFill>
                <a:prstClr val="black"/>
              </a:solidFill>
            </a:endParaRPr>
          </a:p>
          <a:p>
            <a:pPr algn="ctr" defTabSz="1042615" latinLnBrk="1">
              <a:lnSpc>
                <a:spcPct val="150000"/>
              </a:lnSpc>
            </a:pPr>
            <a:r>
              <a:rPr lang="ko-KR" altLang="en-US" sz="900" b="1" dirty="0">
                <a:solidFill>
                  <a:prstClr val="black"/>
                </a:solidFill>
              </a:rPr>
              <a:t>여행 목적</a:t>
            </a:r>
            <a:endParaRPr lang="en-US" altLang="ko-KR" sz="900" b="1" dirty="0">
              <a:solidFill>
                <a:prstClr val="black"/>
              </a:solidFill>
            </a:endParaRPr>
          </a:p>
          <a:p>
            <a:pPr algn="ctr" defTabSz="1042615" latinLnBrk="1">
              <a:lnSpc>
                <a:spcPct val="150000"/>
              </a:lnSpc>
            </a:pPr>
            <a:r>
              <a:rPr lang="ko-KR" altLang="en-US" sz="900" b="1" dirty="0">
                <a:solidFill>
                  <a:prstClr val="black"/>
                </a:solidFill>
              </a:rPr>
              <a:t>여행 추천</a:t>
            </a:r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EF0AA01D-8555-676B-9BAF-C94D1638A581}"/>
              </a:ext>
            </a:extLst>
          </p:cNvPr>
          <p:cNvSpPr/>
          <p:nvPr/>
        </p:nvSpPr>
        <p:spPr>
          <a:xfrm>
            <a:off x="5624839" y="2040204"/>
            <a:ext cx="1533744" cy="364049"/>
          </a:xfrm>
          <a:prstGeom prst="roundRect">
            <a:avLst/>
          </a:prstGeom>
          <a:solidFill>
            <a:srgbClr val="B86EF6"/>
          </a:solidFill>
          <a:ln>
            <a:solidFill>
              <a:srgbClr val="B86EF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61" tIns="52131" rIns="104261" bIns="52131" rtlCol="0" anchor="ctr"/>
          <a:lstStyle/>
          <a:p>
            <a:pPr algn="ctr" defTabSz="1042615" latinLnBrk="1"/>
            <a:r>
              <a:rPr lang="ko-KR" altLang="en-US" sz="900" b="1" dirty="0" err="1">
                <a:solidFill>
                  <a:prstClr val="white"/>
                </a:solidFill>
              </a:rPr>
              <a:t>숏클립</a:t>
            </a:r>
            <a:endParaRPr lang="ko-KR" altLang="en-US" sz="900" b="1" dirty="0">
              <a:solidFill>
                <a:prstClr val="white"/>
              </a:solidFill>
            </a:endParaRPr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B8C856B3-AE3F-35D4-C96D-2E6966CC8C92}"/>
              </a:ext>
            </a:extLst>
          </p:cNvPr>
          <p:cNvSpPr/>
          <p:nvPr/>
        </p:nvSpPr>
        <p:spPr>
          <a:xfrm>
            <a:off x="5624839" y="2608371"/>
            <a:ext cx="1533744" cy="364049"/>
          </a:xfrm>
          <a:prstGeom prst="roundRect">
            <a:avLst/>
          </a:prstGeom>
          <a:solidFill>
            <a:srgbClr val="B86EF6"/>
          </a:solidFill>
          <a:ln>
            <a:solidFill>
              <a:srgbClr val="B86EF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61" tIns="52131" rIns="104261" bIns="52131" rtlCol="0" anchor="ctr"/>
          <a:lstStyle/>
          <a:p>
            <a:pPr algn="ctr" defTabSz="1042615" latinLnBrk="1"/>
            <a:r>
              <a:rPr lang="ko-KR" altLang="en-US" sz="900" b="1" dirty="0">
                <a:solidFill>
                  <a:prstClr val="white"/>
                </a:solidFill>
              </a:rPr>
              <a:t>카테고리별 리스트</a:t>
            </a:r>
          </a:p>
        </p:txBody>
      </p:sp>
      <p:sp>
        <p:nvSpPr>
          <p:cNvPr id="45" name="사각형: 둥근 모서리 44">
            <a:extLst>
              <a:ext uri="{FF2B5EF4-FFF2-40B4-BE49-F238E27FC236}">
                <a16:creationId xmlns:a16="http://schemas.microsoft.com/office/drawing/2014/main" id="{BB8446E2-7E00-8DE6-CB35-4ACBE6113FE7}"/>
              </a:ext>
            </a:extLst>
          </p:cNvPr>
          <p:cNvSpPr/>
          <p:nvPr/>
        </p:nvSpPr>
        <p:spPr>
          <a:xfrm>
            <a:off x="5624839" y="2994511"/>
            <a:ext cx="1533744" cy="1065535"/>
          </a:xfrm>
          <a:prstGeom prst="roundRect">
            <a:avLst>
              <a:gd name="adj" fmla="val 9371"/>
            </a:avLst>
          </a:prstGeom>
          <a:solidFill>
            <a:schemeClr val="bg1"/>
          </a:solidFill>
          <a:ln w="3175">
            <a:solidFill>
              <a:srgbClr val="9827F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61" tIns="52131" rIns="104261" bIns="52131" rtlCol="0" anchor="ctr"/>
          <a:lstStyle/>
          <a:p>
            <a:pPr algn="ctr" defTabSz="1042615" latinLnBrk="1">
              <a:lnSpc>
                <a:spcPct val="150000"/>
              </a:lnSpc>
            </a:pPr>
            <a:r>
              <a:rPr lang="ko-KR" altLang="en-US" sz="900" b="1" dirty="0">
                <a:solidFill>
                  <a:prstClr val="black"/>
                </a:solidFill>
              </a:rPr>
              <a:t>어디가지</a:t>
            </a:r>
            <a:r>
              <a:rPr lang="en-US" altLang="ko-KR" sz="900" b="1" dirty="0">
                <a:solidFill>
                  <a:prstClr val="black"/>
                </a:solidFill>
              </a:rPr>
              <a:t>(</a:t>
            </a:r>
            <a:r>
              <a:rPr lang="ko-KR" altLang="en-US" sz="900" b="1" dirty="0">
                <a:solidFill>
                  <a:prstClr val="black"/>
                </a:solidFill>
              </a:rPr>
              <a:t>공동프로</a:t>
            </a:r>
            <a:r>
              <a:rPr lang="en-US" altLang="ko-KR" sz="900" b="1" dirty="0">
                <a:solidFill>
                  <a:prstClr val="black"/>
                </a:solidFill>
              </a:rPr>
              <a:t>)</a:t>
            </a:r>
          </a:p>
          <a:p>
            <a:pPr algn="ctr" defTabSz="1042615" latinLnBrk="1">
              <a:lnSpc>
                <a:spcPct val="150000"/>
              </a:lnSpc>
            </a:pPr>
            <a:r>
              <a:rPr lang="ko-KR" altLang="en-US" sz="900" b="1" dirty="0">
                <a:solidFill>
                  <a:prstClr val="black"/>
                </a:solidFill>
              </a:rPr>
              <a:t>엔터테인먼트</a:t>
            </a:r>
            <a:r>
              <a:rPr lang="en-US" altLang="ko-KR" sz="900" b="1" dirty="0">
                <a:solidFill>
                  <a:prstClr val="black"/>
                </a:solidFill>
              </a:rPr>
              <a:t>/</a:t>
            </a:r>
            <a:r>
              <a:rPr lang="ko-KR" altLang="en-US" sz="900" b="1" dirty="0">
                <a:solidFill>
                  <a:prstClr val="black"/>
                </a:solidFill>
              </a:rPr>
              <a:t>예능</a:t>
            </a:r>
            <a:endParaRPr lang="en-US" altLang="ko-KR" sz="900" b="1" dirty="0">
              <a:solidFill>
                <a:prstClr val="black"/>
              </a:solidFill>
            </a:endParaRPr>
          </a:p>
          <a:p>
            <a:pPr algn="ctr" defTabSz="1042615" latinLnBrk="1">
              <a:lnSpc>
                <a:spcPct val="150000"/>
              </a:lnSpc>
            </a:pPr>
            <a:r>
              <a:rPr lang="ko-KR" altLang="en-US" sz="900" b="1" dirty="0">
                <a:solidFill>
                  <a:prstClr val="black"/>
                </a:solidFill>
              </a:rPr>
              <a:t>가요제</a:t>
            </a:r>
            <a:endParaRPr lang="en-US" altLang="ko-KR" sz="900" b="1" dirty="0">
              <a:solidFill>
                <a:prstClr val="black"/>
              </a:solidFill>
            </a:endParaRPr>
          </a:p>
          <a:p>
            <a:pPr algn="ctr" defTabSz="1042615" latinLnBrk="1">
              <a:lnSpc>
                <a:spcPct val="150000"/>
              </a:lnSpc>
            </a:pPr>
            <a:r>
              <a:rPr lang="ko-KR" altLang="en-US" sz="900" b="1" dirty="0">
                <a:solidFill>
                  <a:prstClr val="black"/>
                </a:solidFill>
              </a:rPr>
              <a:t>라이프스타일</a:t>
            </a:r>
          </a:p>
        </p:txBody>
      </p:sp>
      <p:sp>
        <p:nvSpPr>
          <p:cNvPr id="46" name="사각형: 둥근 모서리 45">
            <a:extLst>
              <a:ext uri="{FF2B5EF4-FFF2-40B4-BE49-F238E27FC236}">
                <a16:creationId xmlns:a16="http://schemas.microsoft.com/office/drawing/2014/main" id="{2ED18A3A-3E4D-D0D8-ACDB-236ABF32D8D5}"/>
              </a:ext>
            </a:extLst>
          </p:cNvPr>
          <p:cNvSpPr/>
          <p:nvPr/>
        </p:nvSpPr>
        <p:spPr>
          <a:xfrm>
            <a:off x="4355976" y="836712"/>
            <a:ext cx="1533744" cy="364049"/>
          </a:xfrm>
          <a:prstGeom prst="roundRect">
            <a:avLst/>
          </a:prstGeom>
          <a:solidFill>
            <a:srgbClr val="9827F1"/>
          </a:solidFill>
          <a:ln>
            <a:solidFill>
              <a:srgbClr val="9827F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61" tIns="52131" rIns="104261" bIns="52131" rtlCol="0" anchor="ctr"/>
          <a:lstStyle/>
          <a:p>
            <a:pPr algn="ctr" defTabSz="1042615" latinLnBrk="1"/>
            <a:r>
              <a:rPr lang="en-US" altLang="ko-KR" sz="900" b="1" dirty="0">
                <a:solidFill>
                  <a:prstClr val="white"/>
                </a:solidFill>
              </a:rPr>
              <a:t>GAZI</a:t>
            </a:r>
            <a:endParaRPr lang="ko-KR" altLang="en-US" sz="900" b="1" dirty="0">
              <a:solidFill>
                <a:prstClr val="white"/>
              </a:solidFill>
            </a:endParaRPr>
          </a:p>
        </p:txBody>
      </p:sp>
      <p:cxnSp>
        <p:nvCxnSpPr>
          <p:cNvPr id="47" name="연결선: 꺾임 46">
            <a:extLst>
              <a:ext uri="{FF2B5EF4-FFF2-40B4-BE49-F238E27FC236}">
                <a16:creationId xmlns:a16="http://schemas.microsoft.com/office/drawing/2014/main" id="{E3F3F29A-4237-BE8C-FF7E-3EB3078DC33E}"/>
              </a:ext>
            </a:extLst>
          </p:cNvPr>
          <p:cNvCxnSpPr>
            <a:stCxn id="46" idx="2"/>
            <a:endCxn id="19" idx="0"/>
          </p:cNvCxnSpPr>
          <p:nvPr/>
        </p:nvCxnSpPr>
        <p:spPr>
          <a:xfrm rot="5400000">
            <a:off x="2939639" y="-576470"/>
            <a:ext cx="405979" cy="3960440"/>
          </a:xfrm>
          <a:prstGeom prst="bentConnector3">
            <a:avLst/>
          </a:prstGeom>
          <a:ln>
            <a:solidFill>
              <a:srgbClr val="9827F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연결선: 꺾임 47">
            <a:extLst>
              <a:ext uri="{FF2B5EF4-FFF2-40B4-BE49-F238E27FC236}">
                <a16:creationId xmlns:a16="http://schemas.microsoft.com/office/drawing/2014/main" id="{5D6A6FDB-55E5-7601-8A53-965303533F73}"/>
              </a:ext>
            </a:extLst>
          </p:cNvPr>
          <p:cNvCxnSpPr>
            <a:cxnSpLocks/>
            <a:stCxn id="46" idx="2"/>
            <a:endCxn id="20" idx="0"/>
          </p:cNvCxnSpPr>
          <p:nvPr/>
        </p:nvCxnSpPr>
        <p:spPr>
          <a:xfrm rot="5400000">
            <a:off x="3825728" y="309619"/>
            <a:ext cx="405979" cy="2188262"/>
          </a:xfrm>
          <a:prstGeom prst="bentConnector3">
            <a:avLst>
              <a:gd name="adj1" fmla="val 50000"/>
            </a:avLst>
          </a:prstGeom>
          <a:ln>
            <a:solidFill>
              <a:srgbClr val="9827F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연결선: 꺾임 48">
            <a:extLst>
              <a:ext uri="{FF2B5EF4-FFF2-40B4-BE49-F238E27FC236}">
                <a16:creationId xmlns:a16="http://schemas.microsoft.com/office/drawing/2014/main" id="{4BF2ECD6-591D-0AC6-0831-05A1E9936541}"/>
              </a:ext>
            </a:extLst>
          </p:cNvPr>
          <p:cNvCxnSpPr>
            <a:cxnSpLocks/>
            <a:stCxn id="46" idx="2"/>
            <a:endCxn id="21" idx="0"/>
          </p:cNvCxnSpPr>
          <p:nvPr/>
        </p:nvCxnSpPr>
        <p:spPr>
          <a:xfrm rot="5400000">
            <a:off x="4688263" y="1172154"/>
            <a:ext cx="405979" cy="463192"/>
          </a:xfrm>
          <a:prstGeom prst="bentConnector3">
            <a:avLst>
              <a:gd name="adj1" fmla="val 50000"/>
            </a:avLst>
          </a:prstGeom>
          <a:ln>
            <a:solidFill>
              <a:srgbClr val="9827F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연결선: 꺾임 49">
            <a:extLst>
              <a:ext uri="{FF2B5EF4-FFF2-40B4-BE49-F238E27FC236}">
                <a16:creationId xmlns:a16="http://schemas.microsoft.com/office/drawing/2014/main" id="{F9A283EF-CC32-2DE1-05EA-C7248680BA0E}"/>
              </a:ext>
            </a:extLst>
          </p:cNvPr>
          <p:cNvCxnSpPr>
            <a:cxnSpLocks/>
            <a:stCxn id="46" idx="2"/>
            <a:endCxn id="22" idx="0"/>
          </p:cNvCxnSpPr>
          <p:nvPr/>
        </p:nvCxnSpPr>
        <p:spPr>
          <a:xfrm rot="16200000" flipH="1">
            <a:off x="5552359" y="771250"/>
            <a:ext cx="405979" cy="1265000"/>
          </a:xfrm>
          <a:prstGeom prst="bentConnector3">
            <a:avLst>
              <a:gd name="adj1" fmla="val 50000"/>
            </a:avLst>
          </a:prstGeom>
          <a:ln>
            <a:solidFill>
              <a:srgbClr val="9827F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연결선: 꺾임 50">
            <a:extLst>
              <a:ext uri="{FF2B5EF4-FFF2-40B4-BE49-F238E27FC236}">
                <a16:creationId xmlns:a16="http://schemas.microsoft.com/office/drawing/2014/main" id="{FB933D27-C75E-DFC7-3EDC-4333F794EEBC}"/>
              </a:ext>
            </a:extLst>
          </p:cNvPr>
          <p:cNvCxnSpPr>
            <a:cxnSpLocks/>
            <a:stCxn id="46" idx="2"/>
            <a:endCxn id="23" idx="0"/>
          </p:cNvCxnSpPr>
          <p:nvPr/>
        </p:nvCxnSpPr>
        <p:spPr>
          <a:xfrm rot="16200000" flipH="1">
            <a:off x="6416455" y="-92846"/>
            <a:ext cx="405979" cy="2993192"/>
          </a:xfrm>
          <a:prstGeom prst="bentConnector3">
            <a:avLst>
              <a:gd name="adj1" fmla="val 50000"/>
            </a:avLst>
          </a:prstGeom>
          <a:ln>
            <a:solidFill>
              <a:srgbClr val="9827F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사각형: 둥근 모서리 51">
            <a:extLst>
              <a:ext uri="{FF2B5EF4-FFF2-40B4-BE49-F238E27FC236}">
                <a16:creationId xmlns:a16="http://schemas.microsoft.com/office/drawing/2014/main" id="{E6514530-D007-335F-F405-C43305C0CFE2}"/>
              </a:ext>
            </a:extLst>
          </p:cNvPr>
          <p:cNvSpPr/>
          <p:nvPr/>
        </p:nvSpPr>
        <p:spPr>
          <a:xfrm>
            <a:off x="7349168" y="2204864"/>
            <a:ext cx="1533744" cy="364049"/>
          </a:xfrm>
          <a:prstGeom prst="roundRect">
            <a:avLst/>
          </a:prstGeom>
          <a:solidFill>
            <a:srgbClr val="B86EF6"/>
          </a:solidFill>
          <a:ln>
            <a:solidFill>
              <a:srgbClr val="B86EF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61" tIns="52131" rIns="104261" bIns="52131" rtlCol="0" anchor="ctr"/>
          <a:lstStyle/>
          <a:p>
            <a:pPr algn="ctr" defTabSz="1042615" latinLnBrk="1"/>
            <a:r>
              <a:rPr lang="ko-KR" altLang="en-US" sz="900" b="1" dirty="0">
                <a:solidFill>
                  <a:prstClr val="white"/>
                </a:solidFill>
              </a:rPr>
              <a:t>추천 상품 </a:t>
            </a:r>
            <a:r>
              <a:rPr lang="en-US" altLang="ko-KR" sz="900" b="1" dirty="0">
                <a:solidFill>
                  <a:prstClr val="white"/>
                </a:solidFill>
              </a:rPr>
              <a:t>slide</a:t>
            </a:r>
            <a:endParaRPr lang="ko-KR" altLang="en-US" sz="900" b="1" dirty="0">
              <a:solidFill>
                <a:prstClr val="white"/>
              </a:solidFill>
            </a:endParaRPr>
          </a:p>
        </p:txBody>
      </p:sp>
      <p:sp>
        <p:nvSpPr>
          <p:cNvPr id="55" name="사각형: 둥근 모서리 54">
            <a:extLst>
              <a:ext uri="{FF2B5EF4-FFF2-40B4-BE49-F238E27FC236}">
                <a16:creationId xmlns:a16="http://schemas.microsoft.com/office/drawing/2014/main" id="{B9E98F66-E4AB-8460-C625-2D8A081DAD95}"/>
              </a:ext>
            </a:extLst>
          </p:cNvPr>
          <p:cNvSpPr/>
          <p:nvPr/>
        </p:nvSpPr>
        <p:spPr>
          <a:xfrm>
            <a:off x="7349168" y="2646618"/>
            <a:ext cx="1533744" cy="364049"/>
          </a:xfrm>
          <a:prstGeom prst="roundRect">
            <a:avLst/>
          </a:prstGeom>
          <a:solidFill>
            <a:srgbClr val="B86EF6"/>
          </a:solidFill>
          <a:ln>
            <a:solidFill>
              <a:srgbClr val="B86EF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61" tIns="52131" rIns="104261" bIns="52131" rtlCol="0" anchor="ctr"/>
          <a:lstStyle/>
          <a:p>
            <a:pPr algn="ctr" defTabSz="1042615" latinLnBrk="1"/>
            <a:r>
              <a:rPr lang="ko-KR" altLang="en-US" sz="900" b="1" dirty="0">
                <a:solidFill>
                  <a:prstClr val="white"/>
                </a:solidFill>
              </a:rPr>
              <a:t>카테고리 상품 리스트</a:t>
            </a:r>
          </a:p>
        </p:txBody>
      </p:sp>
      <p:sp>
        <p:nvSpPr>
          <p:cNvPr id="57" name="사각형: 둥근 모서리 56">
            <a:extLst>
              <a:ext uri="{FF2B5EF4-FFF2-40B4-BE49-F238E27FC236}">
                <a16:creationId xmlns:a16="http://schemas.microsoft.com/office/drawing/2014/main" id="{FE104D41-8352-9D68-BD54-9C99C70EA404}"/>
              </a:ext>
            </a:extLst>
          </p:cNvPr>
          <p:cNvSpPr/>
          <p:nvPr/>
        </p:nvSpPr>
        <p:spPr>
          <a:xfrm>
            <a:off x="251520" y="1296602"/>
            <a:ext cx="1824802" cy="4102305"/>
          </a:xfrm>
          <a:prstGeom prst="roundRect">
            <a:avLst>
              <a:gd name="adj" fmla="val 9632"/>
            </a:avLst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61" tIns="52131" rIns="104261" bIns="52131" rtlCol="0" anchor="ctr"/>
          <a:lstStyle/>
          <a:p>
            <a:pPr algn="ctr" defTabSz="1042615" latinLnBrk="1"/>
            <a:endParaRPr lang="ko-KR" alt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27955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모서리가 둥근 직사각형 175"/>
          <p:cNvSpPr/>
          <p:nvPr/>
        </p:nvSpPr>
        <p:spPr>
          <a:xfrm>
            <a:off x="889726" y="548680"/>
            <a:ext cx="3240360" cy="6048672"/>
          </a:xfrm>
          <a:prstGeom prst="roundRect">
            <a:avLst>
              <a:gd name="adj" fmla="val 4304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7" name="TextBox 176"/>
          <p:cNvSpPr txBox="1"/>
          <p:nvPr/>
        </p:nvSpPr>
        <p:spPr>
          <a:xfrm>
            <a:off x="889726" y="620688"/>
            <a:ext cx="32403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>
                <a:latin typeface="+mn-ea"/>
              </a:rPr>
              <a:t>Gazi</a:t>
            </a:r>
            <a:endParaRPr lang="ko-KR" altLang="en-US" sz="1200" b="1" dirty="0">
              <a:latin typeface="+mn-ea"/>
            </a:endParaRPr>
          </a:p>
        </p:txBody>
      </p:sp>
      <p:sp>
        <p:nvSpPr>
          <p:cNvPr id="180" name="TextBox 179"/>
          <p:cNvSpPr txBox="1"/>
          <p:nvPr/>
        </p:nvSpPr>
        <p:spPr>
          <a:xfrm>
            <a:off x="961734" y="908720"/>
            <a:ext cx="1152128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700" dirty="0"/>
              <a:t>◎ 뉴스 속 인물  </a:t>
            </a:r>
            <a:r>
              <a:rPr lang="ko-KR" altLang="en-US" sz="700" u="sng" dirty="0"/>
              <a:t>이장우</a:t>
            </a:r>
          </a:p>
        </p:txBody>
      </p:sp>
      <p:sp>
        <p:nvSpPr>
          <p:cNvPr id="209" name="모서리가 둥근 직사각형 208"/>
          <p:cNvSpPr/>
          <p:nvPr/>
        </p:nvSpPr>
        <p:spPr>
          <a:xfrm>
            <a:off x="1105750" y="1340768"/>
            <a:ext cx="504056" cy="288032"/>
          </a:xfrm>
          <a:prstGeom prst="roundRect">
            <a:avLst/>
          </a:prstGeom>
          <a:solidFill>
            <a:srgbClr val="7030A0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800" b="1" dirty="0">
                <a:latin typeface="+mn-ea"/>
              </a:rPr>
              <a:t>홈</a:t>
            </a:r>
          </a:p>
        </p:txBody>
      </p:sp>
      <p:sp>
        <p:nvSpPr>
          <p:cNvPr id="210" name="모서리가 둥근 직사각형 209"/>
          <p:cNvSpPr/>
          <p:nvPr/>
        </p:nvSpPr>
        <p:spPr>
          <a:xfrm>
            <a:off x="2257878" y="1340768"/>
            <a:ext cx="504056" cy="288032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800" b="1" dirty="0">
                <a:solidFill>
                  <a:schemeClr val="tx1"/>
                </a:solidFill>
                <a:latin typeface="+mn-ea"/>
              </a:rPr>
              <a:t>어디</a:t>
            </a:r>
            <a:endParaRPr lang="en-US" altLang="ko-KR" sz="800" b="1" dirty="0">
              <a:solidFill>
                <a:schemeClr val="tx1"/>
              </a:solidFill>
              <a:latin typeface="+mn-ea"/>
            </a:endParaRPr>
          </a:p>
          <a:p>
            <a:pPr algn="ctr"/>
            <a:r>
              <a:rPr lang="ko-KR" altLang="en-US" sz="800" b="1" dirty="0">
                <a:solidFill>
                  <a:schemeClr val="tx1"/>
                </a:solidFill>
                <a:latin typeface="+mn-ea"/>
              </a:rPr>
              <a:t>가지</a:t>
            </a:r>
          </a:p>
        </p:txBody>
      </p:sp>
      <p:sp>
        <p:nvSpPr>
          <p:cNvPr id="211" name="모서리가 둥근 직사각형 210"/>
          <p:cNvSpPr/>
          <p:nvPr/>
        </p:nvSpPr>
        <p:spPr>
          <a:xfrm>
            <a:off x="2833942" y="1340768"/>
            <a:ext cx="504056" cy="288032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800" b="1" dirty="0">
                <a:solidFill>
                  <a:schemeClr val="tx1"/>
                </a:solidFill>
                <a:latin typeface="+mn-ea"/>
              </a:rPr>
              <a:t>가지</a:t>
            </a:r>
            <a:endParaRPr lang="en-US" altLang="ko-KR" sz="800" b="1" dirty="0">
              <a:solidFill>
                <a:schemeClr val="tx1"/>
              </a:solidFill>
              <a:latin typeface="+mn-ea"/>
            </a:endParaRPr>
          </a:p>
          <a:p>
            <a:pPr algn="ctr"/>
            <a:r>
              <a:rPr lang="en-US" altLang="ko-KR" sz="800" b="1" dirty="0">
                <a:solidFill>
                  <a:schemeClr val="tx1"/>
                </a:solidFill>
                <a:latin typeface="+mn-ea"/>
              </a:rPr>
              <a:t>TV</a:t>
            </a:r>
            <a:endParaRPr lang="ko-KR" altLang="en-US" sz="8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212" name="모서리가 둥근 직사각형 211"/>
          <p:cNvSpPr/>
          <p:nvPr/>
        </p:nvSpPr>
        <p:spPr>
          <a:xfrm>
            <a:off x="3410006" y="1340768"/>
            <a:ext cx="504056" cy="288032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800" b="1" dirty="0">
                <a:solidFill>
                  <a:schemeClr val="tx1"/>
                </a:solidFill>
                <a:latin typeface="+mn-ea"/>
              </a:rPr>
              <a:t>가지</a:t>
            </a:r>
            <a:endParaRPr lang="en-US" altLang="ko-KR" sz="800" b="1" dirty="0">
              <a:solidFill>
                <a:schemeClr val="tx1"/>
              </a:solidFill>
              <a:latin typeface="+mn-ea"/>
            </a:endParaRPr>
          </a:p>
          <a:p>
            <a:pPr algn="ctr"/>
            <a:r>
              <a:rPr lang="ko-KR" altLang="en-US" sz="800" b="1" dirty="0">
                <a:solidFill>
                  <a:schemeClr val="tx1"/>
                </a:solidFill>
                <a:latin typeface="+mn-ea"/>
              </a:rPr>
              <a:t>마켓</a:t>
            </a:r>
          </a:p>
        </p:txBody>
      </p:sp>
      <p:sp>
        <p:nvSpPr>
          <p:cNvPr id="217" name="모서리가 둥근 직사각형 216"/>
          <p:cNvSpPr/>
          <p:nvPr/>
        </p:nvSpPr>
        <p:spPr>
          <a:xfrm>
            <a:off x="1681814" y="1340768"/>
            <a:ext cx="504056" cy="288032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800" b="1" dirty="0">
                <a:solidFill>
                  <a:schemeClr val="tx1"/>
                </a:solidFill>
                <a:latin typeface="+mn-ea"/>
              </a:rPr>
              <a:t>가지</a:t>
            </a:r>
            <a:endParaRPr lang="en-US" altLang="ko-KR" sz="800" b="1" dirty="0">
              <a:solidFill>
                <a:schemeClr val="tx1"/>
              </a:solidFill>
              <a:latin typeface="+mn-ea"/>
            </a:endParaRPr>
          </a:p>
          <a:p>
            <a:pPr algn="ctr"/>
            <a:r>
              <a:rPr lang="ko-KR" altLang="en-US" sz="800" b="1" dirty="0">
                <a:solidFill>
                  <a:schemeClr val="tx1"/>
                </a:solidFill>
                <a:latin typeface="+mn-ea"/>
              </a:rPr>
              <a:t>뉴스</a:t>
            </a:r>
          </a:p>
        </p:txBody>
      </p:sp>
      <p:sp>
        <p:nvSpPr>
          <p:cNvPr id="230" name="TextBox 229"/>
          <p:cNvSpPr txBox="1"/>
          <p:nvPr/>
        </p:nvSpPr>
        <p:spPr>
          <a:xfrm>
            <a:off x="889726" y="1916832"/>
            <a:ext cx="136815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900" b="1" dirty="0"/>
              <a:t>실시간 뉴스 </a:t>
            </a:r>
            <a:r>
              <a:rPr lang="en-US" altLang="ko-KR" sz="900" b="1" dirty="0"/>
              <a:t>TOP 5</a:t>
            </a:r>
            <a:endParaRPr lang="ko-KR" altLang="en-US" sz="900" b="1" dirty="0"/>
          </a:p>
        </p:txBody>
      </p:sp>
      <p:cxnSp>
        <p:nvCxnSpPr>
          <p:cNvPr id="231" name="직선 연결선 230"/>
          <p:cNvCxnSpPr/>
          <p:nvPr/>
        </p:nvCxnSpPr>
        <p:spPr>
          <a:xfrm>
            <a:off x="1249766" y="2564904"/>
            <a:ext cx="20162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2" name="모서리가 둥근 직사각형 231"/>
          <p:cNvSpPr/>
          <p:nvPr/>
        </p:nvSpPr>
        <p:spPr>
          <a:xfrm>
            <a:off x="3347864" y="2276872"/>
            <a:ext cx="648072" cy="2880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동영상</a:t>
            </a:r>
          </a:p>
        </p:txBody>
      </p:sp>
      <p:sp>
        <p:nvSpPr>
          <p:cNvPr id="233" name="TextBox 232"/>
          <p:cNvSpPr txBox="1"/>
          <p:nvPr/>
        </p:nvSpPr>
        <p:spPr>
          <a:xfrm>
            <a:off x="1249766" y="2303294"/>
            <a:ext cx="19442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050" dirty="0"/>
              <a:t>제목</a:t>
            </a:r>
          </a:p>
        </p:txBody>
      </p:sp>
      <p:cxnSp>
        <p:nvCxnSpPr>
          <p:cNvPr id="234" name="직선 연결선 233"/>
          <p:cNvCxnSpPr/>
          <p:nvPr/>
        </p:nvCxnSpPr>
        <p:spPr>
          <a:xfrm>
            <a:off x="1249766" y="2924944"/>
            <a:ext cx="20162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" name="모서리가 둥근 직사각형 234"/>
          <p:cNvSpPr/>
          <p:nvPr/>
        </p:nvSpPr>
        <p:spPr>
          <a:xfrm>
            <a:off x="3347864" y="2636912"/>
            <a:ext cx="648072" cy="2880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1000" dirty="0">
                <a:solidFill>
                  <a:prstClr val="white"/>
                </a:solidFill>
              </a:rPr>
              <a:t>동영상</a:t>
            </a:r>
          </a:p>
        </p:txBody>
      </p:sp>
      <p:sp>
        <p:nvSpPr>
          <p:cNvPr id="236" name="TextBox 235"/>
          <p:cNvSpPr txBox="1"/>
          <p:nvPr/>
        </p:nvSpPr>
        <p:spPr>
          <a:xfrm>
            <a:off x="1249766" y="2663334"/>
            <a:ext cx="19442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050"/>
              <a:t>제목</a:t>
            </a:r>
          </a:p>
        </p:txBody>
      </p:sp>
      <p:cxnSp>
        <p:nvCxnSpPr>
          <p:cNvPr id="237" name="직선 연결선 236"/>
          <p:cNvCxnSpPr/>
          <p:nvPr/>
        </p:nvCxnSpPr>
        <p:spPr>
          <a:xfrm>
            <a:off x="1249766" y="3284984"/>
            <a:ext cx="20162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8" name="모서리가 둥근 직사각형 237"/>
          <p:cNvSpPr/>
          <p:nvPr/>
        </p:nvSpPr>
        <p:spPr>
          <a:xfrm>
            <a:off x="3347864" y="2996952"/>
            <a:ext cx="648072" cy="2880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1000" dirty="0">
                <a:solidFill>
                  <a:prstClr val="white"/>
                </a:solidFill>
              </a:rPr>
              <a:t>동영상</a:t>
            </a:r>
          </a:p>
        </p:txBody>
      </p:sp>
      <p:sp>
        <p:nvSpPr>
          <p:cNvPr id="239" name="TextBox 238"/>
          <p:cNvSpPr txBox="1"/>
          <p:nvPr/>
        </p:nvSpPr>
        <p:spPr>
          <a:xfrm>
            <a:off x="1249766" y="3023374"/>
            <a:ext cx="19442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050"/>
              <a:t>제목</a:t>
            </a:r>
          </a:p>
        </p:txBody>
      </p:sp>
      <p:sp>
        <p:nvSpPr>
          <p:cNvPr id="243" name="TextBox 242"/>
          <p:cNvSpPr txBox="1"/>
          <p:nvPr/>
        </p:nvSpPr>
        <p:spPr>
          <a:xfrm>
            <a:off x="889726" y="4309065"/>
            <a:ext cx="64807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900" b="1" dirty="0" err="1"/>
              <a:t>숏클립</a:t>
            </a:r>
            <a:endParaRPr lang="ko-KR" altLang="en-US" sz="900" b="1" dirty="0"/>
          </a:p>
        </p:txBody>
      </p:sp>
      <p:sp>
        <p:nvSpPr>
          <p:cNvPr id="244" name="TextBox 243"/>
          <p:cNvSpPr txBox="1"/>
          <p:nvPr/>
        </p:nvSpPr>
        <p:spPr>
          <a:xfrm>
            <a:off x="889726" y="5574432"/>
            <a:ext cx="100811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900" b="1" dirty="0" err="1"/>
              <a:t>어디가지</a:t>
            </a:r>
            <a:endParaRPr lang="ko-KR" altLang="en-US" sz="900" b="1" dirty="0"/>
          </a:p>
        </p:txBody>
      </p:sp>
      <p:sp>
        <p:nvSpPr>
          <p:cNvPr id="245" name="직사각형 244"/>
          <p:cNvSpPr/>
          <p:nvPr/>
        </p:nvSpPr>
        <p:spPr>
          <a:xfrm>
            <a:off x="889726" y="3501008"/>
            <a:ext cx="3240360" cy="720080"/>
          </a:xfrm>
          <a:prstGeom prst="rect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6" name="TextBox 245"/>
          <p:cNvSpPr txBox="1"/>
          <p:nvPr/>
        </p:nvSpPr>
        <p:spPr>
          <a:xfrm>
            <a:off x="889726" y="3645024"/>
            <a:ext cx="309634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100" dirty="0"/>
              <a:t>(</a:t>
            </a:r>
            <a:r>
              <a:rPr lang="ko-KR" altLang="en-US" sz="1100" dirty="0"/>
              <a:t>광고영역</a:t>
            </a:r>
            <a:r>
              <a:rPr lang="en-US" altLang="ko-KR" sz="1100" dirty="0"/>
              <a:t>)</a:t>
            </a:r>
            <a:endParaRPr lang="ko-KR" altLang="en-US" sz="1100" dirty="0"/>
          </a:p>
        </p:txBody>
      </p:sp>
      <p:sp>
        <p:nvSpPr>
          <p:cNvPr id="247" name="모서리가 둥근 직사각형 246"/>
          <p:cNvSpPr/>
          <p:nvPr/>
        </p:nvSpPr>
        <p:spPr>
          <a:xfrm>
            <a:off x="1033742" y="4581128"/>
            <a:ext cx="720080" cy="792088"/>
          </a:xfrm>
          <a:prstGeom prst="roundRect">
            <a:avLst>
              <a:gd name="adj" fmla="val 12636"/>
            </a:avLst>
          </a:prstGeom>
          <a:noFill/>
          <a:ln w="952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1000" dirty="0">
                <a:solidFill>
                  <a:prstClr val="white"/>
                </a:solidFill>
              </a:rPr>
              <a:t>동영상</a:t>
            </a:r>
          </a:p>
        </p:txBody>
      </p:sp>
      <p:sp>
        <p:nvSpPr>
          <p:cNvPr id="248" name="모서리가 둥근 직사각형 247"/>
          <p:cNvSpPr/>
          <p:nvPr/>
        </p:nvSpPr>
        <p:spPr>
          <a:xfrm>
            <a:off x="1753822" y="4581128"/>
            <a:ext cx="720080" cy="792088"/>
          </a:xfrm>
          <a:prstGeom prst="roundRect">
            <a:avLst>
              <a:gd name="adj" fmla="val 12636"/>
            </a:avLst>
          </a:prstGeom>
          <a:noFill/>
          <a:ln w="952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1000" dirty="0">
                <a:solidFill>
                  <a:prstClr val="white"/>
                </a:solidFill>
              </a:rPr>
              <a:t>동영상</a:t>
            </a:r>
          </a:p>
        </p:txBody>
      </p:sp>
      <p:sp>
        <p:nvSpPr>
          <p:cNvPr id="249" name="모서리가 둥근 직사각형 248"/>
          <p:cNvSpPr/>
          <p:nvPr/>
        </p:nvSpPr>
        <p:spPr>
          <a:xfrm>
            <a:off x="2473902" y="4581128"/>
            <a:ext cx="720080" cy="792088"/>
          </a:xfrm>
          <a:prstGeom prst="roundRect">
            <a:avLst>
              <a:gd name="adj" fmla="val 12636"/>
            </a:avLst>
          </a:prstGeom>
          <a:noFill/>
          <a:ln w="952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1000" dirty="0">
                <a:solidFill>
                  <a:prstClr val="white"/>
                </a:solidFill>
              </a:rPr>
              <a:t>동영상</a:t>
            </a:r>
          </a:p>
        </p:txBody>
      </p:sp>
      <p:sp>
        <p:nvSpPr>
          <p:cNvPr id="250" name="모서리가 둥근 직사각형 249"/>
          <p:cNvSpPr/>
          <p:nvPr/>
        </p:nvSpPr>
        <p:spPr>
          <a:xfrm>
            <a:off x="3193982" y="4581128"/>
            <a:ext cx="720080" cy="792088"/>
          </a:xfrm>
          <a:prstGeom prst="roundRect">
            <a:avLst>
              <a:gd name="adj" fmla="val 12636"/>
            </a:avLst>
          </a:prstGeom>
          <a:noFill/>
          <a:ln w="952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1000" dirty="0">
                <a:solidFill>
                  <a:prstClr val="white"/>
                </a:solidFill>
              </a:rPr>
              <a:t>동영상</a:t>
            </a:r>
          </a:p>
        </p:txBody>
      </p:sp>
      <p:cxnSp>
        <p:nvCxnSpPr>
          <p:cNvPr id="251" name="직선 연결선 250"/>
          <p:cNvCxnSpPr/>
          <p:nvPr/>
        </p:nvCxnSpPr>
        <p:spPr>
          <a:xfrm>
            <a:off x="1249766" y="6093296"/>
            <a:ext cx="20162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2" name="모서리가 둥근 직사각형 251"/>
          <p:cNvSpPr/>
          <p:nvPr/>
        </p:nvSpPr>
        <p:spPr>
          <a:xfrm>
            <a:off x="3347864" y="5805264"/>
            <a:ext cx="648072" cy="2880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동영상</a:t>
            </a:r>
          </a:p>
        </p:txBody>
      </p:sp>
      <p:sp>
        <p:nvSpPr>
          <p:cNvPr id="253" name="TextBox 252"/>
          <p:cNvSpPr txBox="1"/>
          <p:nvPr/>
        </p:nvSpPr>
        <p:spPr>
          <a:xfrm>
            <a:off x="1249766" y="5831686"/>
            <a:ext cx="19442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050" dirty="0"/>
              <a:t>제목</a:t>
            </a:r>
          </a:p>
        </p:txBody>
      </p:sp>
      <p:sp>
        <p:nvSpPr>
          <p:cNvPr id="254" name="TextBox 253"/>
          <p:cNvSpPr txBox="1"/>
          <p:nvPr/>
        </p:nvSpPr>
        <p:spPr>
          <a:xfrm>
            <a:off x="3410006" y="2004809"/>
            <a:ext cx="648072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ko-KR" altLang="en-US" sz="700" dirty="0" err="1"/>
              <a:t>더보기</a:t>
            </a:r>
            <a:endParaRPr lang="ko-KR" altLang="en-US" sz="700" dirty="0"/>
          </a:p>
        </p:txBody>
      </p:sp>
      <p:sp>
        <p:nvSpPr>
          <p:cNvPr id="255" name="TextBox 254"/>
          <p:cNvSpPr txBox="1"/>
          <p:nvPr/>
        </p:nvSpPr>
        <p:spPr>
          <a:xfrm>
            <a:off x="3410006" y="4365104"/>
            <a:ext cx="648072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ko-KR" altLang="en-US" sz="700"/>
              <a:t>더보기</a:t>
            </a:r>
            <a:endParaRPr lang="ko-KR" altLang="en-US" sz="700" dirty="0"/>
          </a:p>
        </p:txBody>
      </p:sp>
      <p:sp>
        <p:nvSpPr>
          <p:cNvPr id="256" name="TextBox 255"/>
          <p:cNvSpPr txBox="1"/>
          <p:nvPr/>
        </p:nvSpPr>
        <p:spPr>
          <a:xfrm>
            <a:off x="3410006" y="5517232"/>
            <a:ext cx="648072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ko-KR" altLang="en-US" sz="700"/>
              <a:t>더보기</a:t>
            </a:r>
            <a:endParaRPr lang="ko-KR" altLang="en-US" sz="700" dirty="0"/>
          </a:p>
        </p:txBody>
      </p:sp>
      <p:sp>
        <p:nvSpPr>
          <p:cNvPr id="258" name="모서리가 둥근 직사각형 257"/>
          <p:cNvSpPr/>
          <p:nvPr/>
        </p:nvSpPr>
        <p:spPr>
          <a:xfrm>
            <a:off x="3049966" y="1772816"/>
            <a:ext cx="936104" cy="144016"/>
          </a:xfrm>
          <a:prstGeom prst="roundRect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800">
                <a:solidFill>
                  <a:schemeClr val="tx1"/>
                </a:solidFill>
              </a:rPr>
              <a:t>관심지역 설정</a:t>
            </a:r>
            <a:endParaRPr lang="ko-KR" altLang="en-US" sz="800" dirty="0">
              <a:solidFill>
                <a:schemeClr val="tx1"/>
              </a:solidFill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3563888" y="908720"/>
            <a:ext cx="648072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700" dirty="0"/>
              <a:t>◎ </a:t>
            </a:r>
            <a:r>
              <a:rPr lang="ko-KR" altLang="en-US" sz="700" dirty="0" err="1"/>
              <a:t>현위치</a:t>
            </a:r>
            <a:endParaRPr lang="ko-KR" altLang="en-US" sz="7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BECF5C8-DA22-21B6-1D7C-81ABCB634404}"/>
              </a:ext>
            </a:extLst>
          </p:cNvPr>
          <p:cNvSpPr txBox="1"/>
          <p:nvPr/>
        </p:nvSpPr>
        <p:spPr>
          <a:xfrm>
            <a:off x="1619672" y="116632"/>
            <a:ext cx="16561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400" u="sng" dirty="0"/>
              <a:t>변경 예정 </a:t>
            </a:r>
            <a:r>
              <a:rPr lang="en-US" altLang="ko-KR" sz="1400" u="sng" dirty="0"/>
              <a:t>(</a:t>
            </a:r>
            <a:r>
              <a:rPr lang="ko-KR" altLang="en-US" sz="1400" u="sng" dirty="0"/>
              <a:t>안</a:t>
            </a:r>
            <a:r>
              <a:rPr lang="en-US" altLang="ko-KR" sz="1400" u="sng" dirty="0"/>
              <a:t>)</a:t>
            </a:r>
            <a:endParaRPr lang="ko-KR" altLang="en-US" sz="1400" u="sng" dirty="0"/>
          </a:p>
        </p:txBody>
      </p:sp>
      <p:graphicFrame>
        <p:nvGraphicFramePr>
          <p:cNvPr id="5" name="Google Shape;401;p15">
            <a:extLst>
              <a:ext uri="{FF2B5EF4-FFF2-40B4-BE49-F238E27FC236}">
                <a16:creationId xmlns:a16="http://schemas.microsoft.com/office/drawing/2014/main" id="{00C8EC79-B7C6-AE3A-13DF-EAB9FB1A08A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3945677"/>
              </p:ext>
            </p:extLst>
          </p:nvPr>
        </p:nvGraphicFramePr>
        <p:xfrm>
          <a:off x="4321483" y="584683"/>
          <a:ext cx="4402354" cy="5976666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3861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4784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840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84323">
                  <a:extLst>
                    <a:ext uri="{9D8B030D-6E8A-4147-A177-3AD203B41FA5}">
                      <a16:colId xmlns:a16="http://schemas.microsoft.com/office/drawing/2014/main" val="1238008606"/>
                    </a:ext>
                  </a:extLst>
                </a:gridCol>
              </a:tblGrid>
              <a:tr h="414978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1000" b="1" u="none" strike="noStrike" cap="none" dirty="0" err="1">
                          <a:solidFill>
                            <a:srgbClr val="000000"/>
                          </a:solidFill>
                        </a:rPr>
                        <a:t>No</a:t>
                      </a:r>
                      <a:endParaRPr sz="1000" b="1" u="none" strike="noStrike" cap="none" dirty="0">
                        <a:solidFill>
                          <a:srgbClr val="000000"/>
                        </a:solidFill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altLang="en-US" sz="1000" b="1" u="none" strike="noStrike" cap="none" dirty="0">
                          <a:solidFill>
                            <a:srgbClr val="000000"/>
                          </a:solidFill>
                        </a:rPr>
                        <a:t>구분</a:t>
                      </a:r>
                      <a:endParaRPr sz="1000" b="1" u="none" strike="noStrike" cap="none" dirty="0">
                        <a:solidFill>
                          <a:srgbClr val="000000"/>
                        </a:solidFill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altLang="en-US" sz="1000" b="1" u="none" strike="noStrike" cap="none" dirty="0">
                          <a:solidFill>
                            <a:srgbClr val="000000"/>
                          </a:solidFill>
                        </a:rPr>
                        <a:t>내용</a:t>
                      </a:r>
                      <a:endParaRPr sz="1000" b="1" u="none" strike="noStrike" cap="none" dirty="0">
                        <a:solidFill>
                          <a:srgbClr val="000000"/>
                        </a:solidFill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altLang="en-US" sz="1000" b="1" u="none" strike="noStrike" cap="none" dirty="0">
                          <a:solidFill>
                            <a:srgbClr val="000000"/>
                          </a:solidFill>
                        </a:rPr>
                        <a:t>비고</a:t>
                      </a:r>
                      <a:endParaRPr sz="1000" b="1" u="none" strike="noStrike" cap="none" dirty="0">
                        <a:solidFill>
                          <a:srgbClr val="000000"/>
                        </a:solidFill>
                      </a:endParaRPr>
                    </a:p>
                  </a:txBody>
                  <a:tcPr marL="91450" marR="91450" marT="45725" marB="45725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95211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1000" u="none" strike="noStrike" cap="none" dirty="0"/>
                        <a:t>1</a:t>
                      </a:r>
                      <a:endParaRPr sz="1000" u="none" strike="noStrike" cap="none" dirty="0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none" strike="noStrike" cap="none" dirty="0" err="1"/>
                        <a:t>egosurfing</a:t>
                      </a:r>
                      <a:endParaRPr sz="2400" dirty="0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Char char="•"/>
                      </a:pPr>
                      <a:r>
                        <a:rPr lang="ko-KR" altLang="en-US" sz="1000" u="none" strike="noStrike" cap="none" dirty="0"/>
                        <a:t>지역의 화재의 인물 취재</a:t>
                      </a:r>
                      <a:endParaRPr lang="en-US" altLang="ko-KR" sz="1000" u="none" strike="noStrike" cap="none" dirty="0"/>
                    </a:p>
                    <a:p>
                      <a:pPr marL="171450" marR="0" lvl="0" indent="-1714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Char char="•"/>
                      </a:pPr>
                      <a:r>
                        <a:rPr lang="ko-KR" altLang="en-US" sz="1000" u="none" strike="noStrike" cap="none" dirty="0"/>
                        <a:t>좌측 상단 상시 노출</a:t>
                      </a:r>
                      <a:endParaRPr lang="en-US" altLang="ko-KR" sz="1000" u="none" strike="noStrike" cap="none" dirty="0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Char char="•"/>
                      </a:pPr>
                      <a:r>
                        <a:rPr lang="ko-KR" altLang="en-US" sz="1000" u="none" strike="noStrike" cap="none" dirty="0"/>
                        <a:t>당사자       </a:t>
                      </a:r>
                      <a:endParaRPr lang="en-US" altLang="ko-KR" sz="1000" u="none" strike="noStrike" cap="none" dirty="0"/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None/>
                      </a:pPr>
                      <a:r>
                        <a:rPr lang="en-US" altLang="ko-KR" sz="1000" u="none" strike="noStrike" cap="none" dirty="0"/>
                        <a:t>    </a:t>
                      </a:r>
                      <a:r>
                        <a:rPr lang="ko-KR" altLang="en-US" sz="1000" u="none" strike="noStrike" cap="none" dirty="0" err="1"/>
                        <a:t>홍보툴</a:t>
                      </a:r>
                      <a:r>
                        <a:rPr lang="ko-KR" altLang="en-US" sz="1000" u="none" strike="noStrike" cap="none" dirty="0"/>
                        <a:t> 역할</a:t>
                      </a:r>
                      <a:endParaRPr lang="en-US" altLang="ko-KR" sz="1000" u="none" strike="noStrike" cap="none" dirty="0"/>
                    </a:p>
                  </a:txBody>
                  <a:tcPr marL="91450" marR="91450" marT="45725" marB="45725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95211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none" strike="noStrike" cap="none" dirty="0"/>
                        <a:t>2</a:t>
                      </a:r>
                      <a:endParaRPr sz="1000" u="none" strike="noStrike" cap="none" dirty="0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altLang="en-US" sz="1000" u="none" strike="noStrike" cap="none" dirty="0" err="1"/>
                        <a:t>현위치</a:t>
                      </a:r>
                      <a:endParaRPr sz="1000" u="none" strike="noStrike" cap="none" dirty="0"/>
                    </a:p>
                  </a:txBody>
                  <a:tcPr marL="91450" marR="91450" marT="45725" marB="45725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Char char="•"/>
                      </a:pPr>
                      <a:r>
                        <a:rPr lang="ko-KR" altLang="en-US" sz="1000" u="none" strike="noStrike" cap="none" dirty="0"/>
                        <a:t>현재 설정된 위치 노출</a:t>
                      </a:r>
                      <a:endParaRPr lang="en-US" altLang="ko-KR" sz="1000" u="none" strike="noStrike" cap="none" dirty="0"/>
                    </a:p>
                  </a:txBody>
                  <a:tcPr marL="91450" marR="91450" marT="45725" marB="45725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Char char="•"/>
                      </a:pPr>
                      <a:r>
                        <a:rPr lang="ko-KR" altLang="en-US" sz="1000" u="none" strike="noStrike" cap="none" dirty="0"/>
                        <a:t>관심지역    </a:t>
                      </a:r>
                      <a:endParaRPr lang="en-US" altLang="ko-KR" sz="1000" u="none" strike="noStrike" cap="none" dirty="0"/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None/>
                      </a:pPr>
                      <a:r>
                        <a:rPr lang="en-US" altLang="ko-KR" sz="1000" u="none" strike="noStrike" cap="none" dirty="0"/>
                        <a:t>    </a:t>
                      </a:r>
                      <a:r>
                        <a:rPr lang="ko-KR" altLang="en-US" sz="1000" u="none" strike="noStrike" cap="none" dirty="0"/>
                        <a:t>설정에 따름</a:t>
                      </a:r>
                      <a:endParaRPr lang="en-US" altLang="ko-KR" sz="1000" u="none" strike="noStrike" cap="none" dirty="0"/>
                    </a:p>
                  </a:txBody>
                  <a:tcPr marL="91450" marR="91450" marT="45725" marB="45725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27945937"/>
                  </a:ext>
                </a:extLst>
              </a:tr>
              <a:tr h="695211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ko-KR" sz="1000" u="none" strike="noStrike" cap="none" dirty="0"/>
                        <a:t>3</a:t>
                      </a:r>
                      <a:endParaRPr sz="1000" u="none" strike="noStrike" cap="none" dirty="0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altLang="en-US" sz="1000" u="none" strike="noStrike" cap="none" dirty="0"/>
                        <a:t>카테고리</a:t>
                      </a:r>
                      <a:endParaRPr sz="1000" u="none" strike="noStrike" cap="none" dirty="0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Char char="•"/>
                      </a:pPr>
                      <a:r>
                        <a:rPr lang="ko-KR" altLang="en-US" sz="1000" u="none" strike="noStrike" cap="none" dirty="0"/>
                        <a:t>홈</a:t>
                      </a:r>
                      <a:r>
                        <a:rPr lang="en-US" altLang="ko-KR" sz="1000" u="none" strike="noStrike" cap="none" dirty="0"/>
                        <a:t>, </a:t>
                      </a:r>
                      <a:r>
                        <a:rPr lang="ko-KR" altLang="en-US" sz="1000" u="none" strike="noStrike" cap="none" dirty="0"/>
                        <a:t>가지뉴스</a:t>
                      </a:r>
                      <a:r>
                        <a:rPr lang="en-US" altLang="ko-KR" sz="1000" u="none" strike="noStrike" cap="none" dirty="0"/>
                        <a:t>, </a:t>
                      </a:r>
                      <a:r>
                        <a:rPr lang="ko-KR" altLang="en-US" sz="1000" u="none" strike="noStrike" cap="none" dirty="0"/>
                        <a:t>어디가지</a:t>
                      </a:r>
                      <a:r>
                        <a:rPr lang="en-US" altLang="ko-KR" sz="1000" u="none" strike="noStrike" cap="none" dirty="0"/>
                        <a:t>, </a:t>
                      </a:r>
                      <a:r>
                        <a:rPr lang="ko-KR" altLang="en-US" sz="1000" u="none" strike="noStrike" cap="none" dirty="0"/>
                        <a:t>가지</a:t>
                      </a:r>
                      <a:r>
                        <a:rPr lang="en-US" altLang="ko-KR" sz="1000" u="none" strike="noStrike" cap="none" dirty="0"/>
                        <a:t>TV, </a:t>
                      </a:r>
                      <a:r>
                        <a:rPr lang="ko-KR" altLang="en-US" sz="1000" u="none" strike="noStrike" cap="none" dirty="0"/>
                        <a:t>가지마켓으로 구성</a:t>
                      </a:r>
                      <a:endParaRPr lang="en-US" altLang="ko-KR" sz="1000" u="none" strike="noStrike" cap="none" dirty="0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Char char="•"/>
                      </a:pPr>
                      <a:r>
                        <a:rPr lang="en-US" altLang="ko-KR" sz="1000" u="none" strike="noStrike" cap="none" dirty="0"/>
                        <a:t>4</a:t>
                      </a:r>
                      <a:r>
                        <a:rPr lang="ko-KR" altLang="en-US" sz="1000" u="none" strike="noStrike" cap="none" dirty="0"/>
                        <a:t>가지 핵심  </a:t>
                      </a:r>
                      <a:endParaRPr lang="en-US" altLang="ko-KR" sz="1000" u="none" strike="noStrike" cap="none" dirty="0"/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None/>
                      </a:pPr>
                      <a:r>
                        <a:rPr lang="en-US" altLang="ko-KR" sz="1000" u="none" strike="noStrike" cap="none" dirty="0"/>
                        <a:t>    </a:t>
                      </a:r>
                      <a:r>
                        <a:rPr lang="ko-KR" altLang="en-US" sz="1000" u="none" strike="noStrike" cap="none" dirty="0"/>
                        <a:t>서비스 노출</a:t>
                      </a:r>
                      <a:endParaRPr lang="en-US" altLang="ko-KR" sz="1000" u="none" strike="noStrike" cap="none" dirty="0"/>
                    </a:p>
                  </a:txBody>
                  <a:tcPr marL="91450" marR="91450" marT="45725" marB="45725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5211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none" strike="noStrike" cap="none" dirty="0"/>
                        <a:t>4</a:t>
                      </a:r>
                      <a:endParaRPr sz="1000" u="none" strike="noStrike" cap="none" dirty="0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altLang="en-US" sz="1000" u="none" strike="noStrike" cap="none" dirty="0"/>
                        <a:t>관심지역</a:t>
                      </a:r>
                      <a:endParaRPr lang="en-US" altLang="ko-KR" sz="1000" u="none" strike="noStrike" cap="none" dirty="0"/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altLang="en-US" sz="1000" u="none" strike="noStrike" cap="none" dirty="0"/>
                        <a:t>설정</a:t>
                      </a: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Char char="•"/>
                      </a:pPr>
                      <a:r>
                        <a:rPr lang="ko-KR" altLang="en-US" sz="1000" u="none" strike="noStrike" cap="none" dirty="0"/>
                        <a:t>전국</a:t>
                      </a:r>
                      <a:r>
                        <a:rPr lang="en-US" altLang="ko-KR" sz="1000" u="none" strike="noStrike" cap="none" dirty="0"/>
                        <a:t>, 78</a:t>
                      </a:r>
                      <a:r>
                        <a:rPr lang="ko-KR" altLang="en-US" sz="1000" u="none" strike="noStrike" cap="none" dirty="0" err="1"/>
                        <a:t>개권역</a:t>
                      </a:r>
                      <a:r>
                        <a:rPr lang="ko-KR" altLang="en-US" sz="1000" u="none" strike="noStrike" cap="none" dirty="0"/>
                        <a:t> 또는 시도기준 지역뉴스</a:t>
                      </a:r>
                      <a:endParaRPr lang="en-US" altLang="ko-KR" sz="1000" u="none" strike="noStrike" cap="none" dirty="0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000" u="none" strike="noStrike" cap="none" dirty="0"/>
                        <a:t>세분류시</a:t>
                      </a:r>
                      <a:r>
                        <a:rPr lang="en-US" altLang="ko-KR" sz="1000" u="none" strike="noStrike" cap="none" dirty="0"/>
                        <a:t> </a:t>
                      </a:r>
                      <a:r>
                        <a:rPr lang="ko-KR" altLang="en-US" sz="1000" u="none" strike="noStrike" cap="none" dirty="0"/>
                        <a:t>기사 노출한계</a:t>
                      </a:r>
                      <a:endParaRPr lang="en-US" altLang="ko-KR" sz="1000" u="none" strike="noStrike" cap="none" dirty="0"/>
                    </a:p>
                  </a:txBody>
                  <a:tcPr marL="91450" marR="91450" marT="45725" marB="45725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95211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none" strike="noStrike" cap="none" dirty="0"/>
                        <a:t>5</a:t>
                      </a:r>
                      <a:endParaRPr sz="1000" u="none" strike="noStrike" cap="none" dirty="0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altLang="en-US" sz="1000" u="none" strike="noStrike" cap="none" dirty="0"/>
                        <a:t>실시간</a:t>
                      </a:r>
                      <a:endParaRPr lang="en-US" altLang="ko-KR" sz="1000" u="none" strike="noStrike" cap="none" dirty="0"/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altLang="en-US" sz="1000" u="none" strike="noStrike" cap="none" dirty="0"/>
                        <a:t>뉴스 </a:t>
                      </a:r>
                      <a:r>
                        <a:rPr lang="en-US" altLang="ko-KR" sz="1000" u="none" strike="noStrike" cap="none" dirty="0"/>
                        <a:t>Top</a:t>
                      </a:r>
                      <a:endParaRPr sz="1000" u="none" strike="noStrike" cap="none" dirty="0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Char char="•"/>
                      </a:pPr>
                      <a:r>
                        <a:rPr lang="ko-KR" altLang="en-US" sz="1000" u="none" strike="noStrike" cap="none" dirty="0"/>
                        <a:t>검색 </a:t>
                      </a:r>
                      <a:r>
                        <a:rPr lang="en-US" altLang="ko-KR" sz="1000" u="none" strike="noStrike" cap="none" dirty="0"/>
                        <a:t>hit </a:t>
                      </a:r>
                      <a:r>
                        <a:rPr lang="ko-KR" altLang="en-US" sz="1000" u="none" strike="noStrike" cap="none" dirty="0"/>
                        <a:t>순 </a:t>
                      </a:r>
                      <a:r>
                        <a:rPr lang="en-US" altLang="ko-KR" sz="1000" u="none" strike="noStrike" cap="none" dirty="0"/>
                        <a:t>TOP 5 </a:t>
                      </a: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Char char="•"/>
                      </a:pPr>
                      <a:r>
                        <a:rPr lang="ko-KR" altLang="en-US" sz="1000" u="none" strike="noStrike" cap="none" dirty="0"/>
                        <a:t>전체</a:t>
                      </a:r>
                      <a:r>
                        <a:rPr lang="en-US" altLang="ko-KR" sz="1000" u="none" strike="noStrike" cap="none" dirty="0"/>
                        <a:t>, </a:t>
                      </a:r>
                      <a:r>
                        <a:rPr lang="ko-KR" altLang="en-US" sz="1000" u="none" strike="noStrike" cap="none" dirty="0"/>
                        <a:t>관심지역별 차이</a:t>
                      </a:r>
                      <a:endParaRPr lang="en-US" altLang="ko-KR" sz="1000" u="none" strike="noStrike" cap="none" dirty="0"/>
                    </a:p>
                  </a:txBody>
                  <a:tcPr marL="91450" marR="91450" marT="45725" marB="45725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95211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none" strike="noStrike" cap="none" dirty="0"/>
                        <a:t>6</a:t>
                      </a:r>
                      <a:endParaRPr sz="1000" u="none" strike="noStrike" cap="none" dirty="0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altLang="en-US" sz="1000" u="none" strike="noStrike" cap="none" dirty="0"/>
                        <a:t>광고영역</a:t>
                      </a:r>
                      <a:endParaRPr sz="1000" u="none" strike="noStrike" cap="none" dirty="0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Char char="•"/>
                      </a:pPr>
                      <a:r>
                        <a:rPr lang="ko-KR" altLang="en-US" sz="1000" u="none" strike="noStrike" cap="none" dirty="0"/>
                        <a:t>이미지 광고 영역</a:t>
                      </a:r>
                      <a:endParaRPr lang="en-US" altLang="ko-KR" sz="1000" u="none" strike="noStrike" cap="none" dirty="0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Char char="•"/>
                      </a:pPr>
                      <a:r>
                        <a:rPr lang="en-US" altLang="ko-KR" sz="1000" u="none" strike="noStrike" cap="none" dirty="0"/>
                        <a:t>VOD</a:t>
                      </a:r>
                      <a:r>
                        <a:rPr lang="ko-KR" altLang="en-US" sz="1000" u="none" strike="noStrike" cap="none" dirty="0"/>
                        <a:t>이벤트</a:t>
                      </a:r>
                      <a:endParaRPr lang="en-US" altLang="ko-KR" sz="1000" u="none" strike="noStrike" cap="none" dirty="0"/>
                    </a:p>
                    <a:p>
                      <a:pPr marL="171450" marR="0" lvl="0" indent="-1714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Char char="•"/>
                      </a:pPr>
                      <a:r>
                        <a:rPr lang="ko-KR" altLang="en-US" sz="1000" u="none" strike="noStrike" cap="none" dirty="0"/>
                        <a:t>수익형 광고</a:t>
                      </a:r>
                      <a:endParaRPr lang="en-US" altLang="ko-KR" sz="1000" u="none" strike="noStrike" cap="none" dirty="0"/>
                    </a:p>
                  </a:txBody>
                  <a:tcPr marL="91450" marR="91450" marT="45725" marB="45725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95211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none" strike="noStrike" cap="none" dirty="0"/>
                        <a:t>7</a:t>
                      </a:r>
                      <a:endParaRPr sz="1000" u="none" strike="noStrike" cap="none" dirty="0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altLang="en-US" sz="1000" u="none" strike="noStrike" cap="none" dirty="0" err="1"/>
                        <a:t>숏클립</a:t>
                      </a:r>
                      <a:endParaRPr sz="1000" u="none" strike="noStrike" cap="none" dirty="0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Char char="•"/>
                      </a:pPr>
                      <a:r>
                        <a:rPr lang="ko-KR" altLang="en-US" sz="1000" u="none" strike="noStrike" cap="none" dirty="0" err="1"/>
                        <a:t>뉴스클립</a:t>
                      </a:r>
                      <a:r>
                        <a:rPr lang="en-US" altLang="ko-KR" sz="1000" u="none" strike="noStrike" cap="none" dirty="0"/>
                        <a:t>, </a:t>
                      </a:r>
                      <a:r>
                        <a:rPr lang="ko-KR" altLang="en-US" sz="1000" u="none" strike="noStrike" cap="none" dirty="0" err="1"/>
                        <a:t>지역콘텐츠</a:t>
                      </a:r>
                      <a:r>
                        <a:rPr lang="ko-KR" altLang="en-US" sz="1000" u="none" strike="noStrike" cap="none" dirty="0"/>
                        <a:t> 클립</a:t>
                      </a:r>
                      <a:endParaRPr lang="en-US" altLang="ko-KR" sz="1000" u="none" strike="noStrike" cap="none" dirty="0"/>
                    </a:p>
                    <a:p>
                      <a:pPr marL="171450" marR="0" lvl="0" indent="-1714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Char char="•"/>
                      </a:pPr>
                      <a:r>
                        <a:rPr lang="ko-KR" altLang="en-US" sz="1000" u="none" strike="noStrike" cap="none" dirty="0"/>
                        <a:t>이용자 참여형 클립</a:t>
                      </a:r>
                      <a:endParaRPr lang="en-US" altLang="ko-KR" sz="1000" u="none" strike="noStrike" cap="none" dirty="0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Char char="•"/>
                      </a:pPr>
                      <a:r>
                        <a:rPr lang="ko-KR" altLang="en-US" sz="1000" u="none" strike="noStrike" cap="none" dirty="0"/>
                        <a:t>이용자 검증 후 노출결정</a:t>
                      </a:r>
                      <a:endParaRPr lang="en-US" altLang="ko-KR" sz="1000" u="none" strike="noStrike" cap="none" dirty="0"/>
                    </a:p>
                  </a:txBody>
                  <a:tcPr marL="91450" marR="91450" marT="45725" marB="45725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95211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none" strike="noStrike" cap="none" dirty="0"/>
                        <a:t>8</a:t>
                      </a:r>
                      <a:endParaRPr sz="1000" u="none" strike="noStrike" cap="none" dirty="0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altLang="en-US" sz="1000" u="none" strike="noStrike" cap="none" dirty="0"/>
                        <a:t>어디가지</a:t>
                      </a:r>
                      <a:r>
                        <a:rPr lang="en-US" altLang="ko-KR" sz="1000" u="none" strike="noStrike" cap="none" dirty="0"/>
                        <a:t>?</a:t>
                      </a:r>
                      <a:endParaRPr sz="1000" u="none" strike="noStrike" cap="none" dirty="0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Char char="•"/>
                      </a:pPr>
                      <a:r>
                        <a:rPr lang="ko-KR" altLang="en-US" sz="1000" u="none" strike="noStrike" cap="none" dirty="0"/>
                        <a:t>지역방문 </a:t>
                      </a:r>
                      <a:r>
                        <a:rPr lang="en-US" altLang="ko-KR" sz="1000" u="none" strike="noStrike" cap="none" dirty="0"/>
                        <a:t>Total </a:t>
                      </a:r>
                      <a:r>
                        <a:rPr lang="ko-KR" altLang="en-US" sz="1000" u="none" strike="noStrike" cap="none" dirty="0"/>
                        <a:t>사전답사</a:t>
                      </a:r>
                      <a:endParaRPr lang="en-US" altLang="ko-KR" sz="1000" u="none" strike="noStrike" cap="none" dirty="0"/>
                    </a:p>
                    <a:p>
                      <a:pPr marL="171450" marR="0" lvl="0" indent="-1714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Char char="•"/>
                      </a:pPr>
                      <a:r>
                        <a:rPr lang="ko-KR" altLang="en-US" sz="1000" u="none" strike="noStrike" cap="none" dirty="0"/>
                        <a:t>예능프로그램과 연계 가능  </a:t>
                      </a:r>
                      <a:endParaRPr lang="en-US" altLang="ko-KR" sz="1000" u="none" strike="noStrike" cap="none" dirty="0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Char char="•"/>
                      </a:pPr>
                      <a:r>
                        <a:rPr lang="ko-KR" altLang="en-US" sz="1000" u="none" strike="noStrike" cap="none" dirty="0"/>
                        <a:t>지역 정보영상 라이브러리</a:t>
                      </a:r>
                      <a:endParaRPr lang="en-US" altLang="ko-KR" sz="1000" u="none" strike="noStrike" cap="none" dirty="0"/>
                    </a:p>
                  </a:txBody>
                  <a:tcPr marL="91450" marR="91450" marT="45725" marB="45725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6" name="Google Shape;942;g157c77da8c5_2_906">
            <a:extLst>
              <a:ext uri="{FF2B5EF4-FFF2-40B4-BE49-F238E27FC236}">
                <a16:creationId xmlns:a16="http://schemas.microsoft.com/office/drawing/2014/main" id="{9767F373-2351-E417-97F0-A87037D98E20}"/>
              </a:ext>
            </a:extLst>
          </p:cNvPr>
          <p:cNvSpPr/>
          <p:nvPr/>
        </p:nvSpPr>
        <p:spPr>
          <a:xfrm>
            <a:off x="787126" y="753090"/>
            <a:ext cx="205200" cy="2052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 b="1" dirty="0">
                <a:solidFill>
                  <a:schemeClr val="lt1"/>
                </a:solidFill>
                <a:latin typeface="+mn-ea"/>
                <a:ea typeface="+mn-ea"/>
                <a:cs typeface="Gulim"/>
                <a:sym typeface="Gulim"/>
              </a:rPr>
              <a:t>1</a:t>
            </a:r>
            <a:endParaRPr sz="1000" b="1" dirty="0">
              <a:solidFill>
                <a:schemeClr val="lt1"/>
              </a:solidFill>
              <a:latin typeface="+mn-ea"/>
              <a:ea typeface="+mn-ea"/>
              <a:cs typeface="Gulim"/>
              <a:sym typeface="Gulim"/>
            </a:endParaRPr>
          </a:p>
        </p:txBody>
      </p:sp>
      <p:sp>
        <p:nvSpPr>
          <p:cNvPr id="7" name="Google Shape;942;g157c77da8c5_2_906">
            <a:extLst>
              <a:ext uri="{FF2B5EF4-FFF2-40B4-BE49-F238E27FC236}">
                <a16:creationId xmlns:a16="http://schemas.microsoft.com/office/drawing/2014/main" id="{6A96E9E5-DD2B-E9A3-C014-EBAD6CA3D32D}"/>
              </a:ext>
            </a:extLst>
          </p:cNvPr>
          <p:cNvSpPr/>
          <p:nvPr/>
        </p:nvSpPr>
        <p:spPr>
          <a:xfrm>
            <a:off x="3631442" y="753090"/>
            <a:ext cx="205200" cy="2052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 b="1" dirty="0">
                <a:solidFill>
                  <a:schemeClr val="lt1"/>
                </a:solidFill>
                <a:latin typeface="+mn-ea"/>
                <a:ea typeface="+mn-ea"/>
                <a:cs typeface="Gulim"/>
                <a:sym typeface="Gulim"/>
              </a:rPr>
              <a:t>2</a:t>
            </a:r>
            <a:endParaRPr sz="1000" b="1" dirty="0">
              <a:solidFill>
                <a:schemeClr val="lt1"/>
              </a:solidFill>
              <a:latin typeface="+mn-ea"/>
              <a:ea typeface="+mn-ea"/>
              <a:cs typeface="Gulim"/>
              <a:sym typeface="Gulim"/>
            </a:endParaRPr>
          </a:p>
        </p:txBody>
      </p:sp>
      <p:sp>
        <p:nvSpPr>
          <p:cNvPr id="8" name="Google Shape;942;g157c77da8c5_2_906">
            <a:extLst>
              <a:ext uri="{FF2B5EF4-FFF2-40B4-BE49-F238E27FC236}">
                <a16:creationId xmlns:a16="http://schemas.microsoft.com/office/drawing/2014/main" id="{F07A7B9C-EF64-74A4-F3B2-18737BD6E69E}"/>
              </a:ext>
            </a:extLst>
          </p:cNvPr>
          <p:cNvSpPr/>
          <p:nvPr/>
        </p:nvSpPr>
        <p:spPr>
          <a:xfrm>
            <a:off x="787126" y="1445677"/>
            <a:ext cx="205200" cy="2052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 b="1" dirty="0">
                <a:solidFill>
                  <a:schemeClr val="lt1"/>
                </a:solidFill>
                <a:latin typeface="+mn-ea"/>
                <a:ea typeface="+mn-ea"/>
                <a:cs typeface="Gulim"/>
                <a:sym typeface="Gulim"/>
              </a:rPr>
              <a:t>3</a:t>
            </a:r>
            <a:endParaRPr sz="1000" b="1" dirty="0">
              <a:solidFill>
                <a:schemeClr val="lt1"/>
              </a:solidFill>
              <a:latin typeface="+mn-ea"/>
              <a:ea typeface="+mn-ea"/>
              <a:cs typeface="Gulim"/>
              <a:sym typeface="Gulim"/>
            </a:endParaRPr>
          </a:p>
        </p:txBody>
      </p:sp>
      <p:sp>
        <p:nvSpPr>
          <p:cNvPr id="9" name="Google Shape;942;g157c77da8c5_2_906">
            <a:extLst>
              <a:ext uri="{FF2B5EF4-FFF2-40B4-BE49-F238E27FC236}">
                <a16:creationId xmlns:a16="http://schemas.microsoft.com/office/drawing/2014/main" id="{40B76D69-D7C0-BB5C-43FF-A3020B917B62}"/>
              </a:ext>
            </a:extLst>
          </p:cNvPr>
          <p:cNvSpPr/>
          <p:nvPr/>
        </p:nvSpPr>
        <p:spPr>
          <a:xfrm>
            <a:off x="2762892" y="1747974"/>
            <a:ext cx="205200" cy="2052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 b="1" dirty="0">
                <a:solidFill>
                  <a:schemeClr val="lt1"/>
                </a:solidFill>
                <a:latin typeface="+mn-ea"/>
                <a:ea typeface="+mn-ea"/>
                <a:cs typeface="Gulim"/>
                <a:sym typeface="Gulim"/>
              </a:rPr>
              <a:t>4</a:t>
            </a:r>
            <a:endParaRPr sz="1000" b="1" dirty="0">
              <a:solidFill>
                <a:schemeClr val="lt1"/>
              </a:solidFill>
              <a:latin typeface="+mn-ea"/>
              <a:ea typeface="+mn-ea"/>
              <a:cs typeface="Gulim"/>
              <a:sym typeface="Gulim"/>
            </a:endParaRPr>
          </a:p>
        </p:txBody>
      </p:sp>
      <p:sp>
        <p:nvSpPr>
          <p:cNvPr id="10" name="Google Shape;942;g157c77da8c5_2_906">
            <a:extLst>
              <a:ext uri="{FF2B5EF4-FFF2-40B4-BE49-F238E27FC236}">
                <a16:creationId xmlns:a16="http://schemas.microsoft.com/office/drawing/2014/main" id="{834E984B-0E07-F0F7-DBD2-FFD2D02ECDE1}"/>
              </a:ext>
            </a:extLst>
          </p:cNvPr>
          <p:cNvSpPr/>
          <p:nvPr/>
        </p:nvSpPr>
        <p:spPr>
          <a:xfrm>
            <a:off x="791055" y="1922415"/>
            <a:ext cx="205200" cy="2052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 b="1" dirty="0">
                <a:solidFill>
                  <a:schemeClr val="lt1"/>
                </a:solidFill>
                <a:latin typeface="+mn-ea"/>
                <a:ea typeface="+mn-ea"/>
                <a:cs typeface="Gulim"/>
                <a:sym typeface="Gulim"/>
              </a:rPr>
              <a:t>5</a:t>
            </a:r>
            <a:endParaRPr sz="1000" b="1" dirty="0">
              <a:solidFill>
                <a:schemeClr val="lt1"/>
              </a:solidFill>
              <a:latin typeface="+mn-ea"/>
              <a:ea typeface="+mn-ea"/>
              <a:cs typeface="Gulim"/>
              <a:sym typeface="Gulim"/>
            </a:endParaRPr>
          </a:p>
        </p:txBody>
      </p:sp>
      <p:sp>
        <p:nvSpPr>
          <p:cNvPr id="11" name="Google Shape;942;g157c77da8c5_2_906">
            <a:extLst>
              <a:ext uri="{FF2B5EF4-FFF2-40B4-BE49-F238E27FC236}">
                <a16:creationId xmlns:a16="http://schemas.microsoft.com/office/drawing/2014/main" id="{077CC328-5289-489E-16B7-DFD25BD460A5}"/>
              </a:ext>
            </a:extLst>
          </p:cNvPr>
          <p:cNvSpPr/>
          <p:nvPr/>
        </p:nvSpPr>
        <p:spPr>
          <a:xfrm>
            <a:off x="787126" y="3414377"/>
            <a:ext cx="205200" cy="2052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 b="1" dirty="0">
                <a:solidFill>
                  <a:schemeClr val="lt1"/>
                </a:solidFill>
                <a:latin typeface="+mn-ea"/>
                <a:ea typeface="+mn-ea"/>
                <a:cs typeface="Gulim"/>
                <a:sym typeface="Gulim"/>
              </a:rPr>
              <a:t>6</a:t>
            </a:r>
            <a:endParaRPr sz="1000" b="1" dirty="0">
              <a:solidFill>
                <a:schemeClr val="lt1"/>
              </a:solidFill>
              <a:latin typeface="+mn-ea"/>
              <a:ea typeface="+mn-ea"/>
              <a:cs typeface="Gulim"/>
              <a:sym typeface="Gulim"/>
            </a:endParaRPr>
          </a:p>
        </p:txBody>
      </p:sp>
      <p:sp>
        <p:nvSpPr>
          <p:cNvPr id="12" name="Google Shape;942;g157c77da8c5_2_906">
            <a:extLst>
              <a:ext uri="{FF2B5EF4-FFF2-40B4-BE49-F238E27FC236}">
                <a16:creationId xmlns:a16="http://schemas.microsoft.com/office/drawing/2014/main" id="{F1BEF431-D0E9-7B6D-B291-17E5994F10E6}"/>
              </a:ext>
            </a:extLst>
          </p:cNvPr>
          <p:cNvSpPr/>
          <p:nvPr/>
        </p:nvSpPr>
        <p:spPr>
          <a:xfrm>
            <a:off x="787126" y="4294513"/>
            <a:ext cx="205200" cy="2052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 b="1" dirty="0">
                <a:solidFill>
                  <a:schemeClr val="lt1"/>
                </a:solidFill>
                <a:latin typeface="+mn-ea"/>
                <a:ea typeface="+mn-ea"/>
                <a:cs typeface="Gulim"/>
                <a:sym typeface="Gulim"/>
              </a:rPr>
              <a:t>7</a:t>
            </a:r>
            <a:endParaRPr sz="1000" b="1" dirty="0">
              <a:solidFill>
                <a:schemeClr val="lt1"/>
              </a:solidFill>
              <a:latin typeface="+mn-ea"/>
              <a:ea typeface="+mn-ea"/>
              <a:cs typeface="Gulim"/>
              <a:sym typeface="Gulim"/>
            </a:endParaRPr>
          </a:p>
        </p:txBody>
      </p:sp>
      <p:sp>
        <p:nvSpPr>
          <p:cNvPr id="13" name="Google Shape;942;g157c77da8c5_2_906">
            <a:extLst>
              <a:ext uri="{FF2B5EF4-FFF2-40B4-BE49-F238E27FC236}">
                <a16:creationId xmlns:a16="http://schemas.microsoft.com/office/drawing/2014/main" id="{23663B55-1FE7-313B-FA79-4798044878C7}"/>
              </a:ext>
            </a:extLst>
          </p:cNvPr>
          <p:cNvSpPr/>
          <p:nvPr/>
        </p:nvSpPr>
        <p:spPr>
          <a:xfrm>
            <a:off x="784152" y="5577124"/>
            <a:ext cx="205200" cy="2052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 b="1" dirty="0">
                <a:solidFill>
                  <a:schemeClr val="lt1"/>
                </a:solidFill>
                <a:latin typeface="+mn-ea"/>
                <a:ea typeface="+mn-ea"/>
                <a:cs typeface="Gulim"/>
                <a:sym typeface="Gulim"/>
              </a:rPr>
              <a:t>8</a:t>
            </a:r>
            <a:endParaRPr sz="1000" b="1" dirty="0">
              <a:solidFill>
                <a:schemeClr val="lt1"/>
              </a:solidFill>
              <a:latin typeface="+mn-ea"/>
              <a:ea typeface="+mn-ea"/>
              <a:cs typeface="Gulim"/>
              <a:sym typeface="Gulim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TextBox 90"/>
          <p:cNvSpPr txBox="1"/>
          <p:nvPr/>
        </p:nvSpPr>
        <p:spPr>
          <a:xfrm>
            <a:off x="1619672" y="116632"/>
            <a:ext cx="16561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400" u="sng" dirty="0"/>
              <a:t>뉴스 속 인물코너</a:t>
            </a:r>
          </a:p>
        </p:txBody>
      </p:sp>
      <p:sp>
        <p:nvSpPr>
          <p:cNvPr id="177" name="TextBox 176"/>
          <p:cNvSpPr txBox="1"/>
          <p:nvPr/>
        </p:nvSpPr>
        <p:spPr>
          <a:xfrm>
            <a:off x="5076056" y="620688"/>
            <a:ext cx="32403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>
                <a:latin typeface="+mn-ea"/>
              </a:rPr>
              <a:t>Gazi</a:t>
            </a:r>
            <a:endParaRPr lang="ko-KR" altLang="en-US" sz="1200" b="1" dirty="0">
              <a:latin typeface="+mn-ea"/>
            </a:endParaRPr>
          </a:p>
        </p:txBody>
      </p:sp>
      <p:sp>
        <p:nvSpPr>
          <p:cNvPr id="4" name="모서리가 둥근 직사각형 175">
            <a:extLst>
              <a:ext uri="{FF2B5EF4-FFF2-40B4-BE49-F238E27FC236}">
                <a16:creationId xmlns:a16="http://schemas.microsoft.com/office/drawing/2014/main" id="{30F0D54D-CC04-7B72-1890-EC7763264C96}"/>
              </a:ext>
            </a:extLst>
          </p:cNvPr>
          <p:cNvSpPr/>
          <p:nvPr/>
        </p:nvSpPr>
        <p:spPr>
          <a:xfrm>
            <a:off x="889726" y="548680"/>
            <a:ext cx="3240360" cy="6048672"/>
          </a:xfrm>
          <a:prstGeom prst="roundRect">
            <a:avLst>
              <a:gd name="adj" fmla="val 4304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DF0795D-07AF-EF13-E9A9-8AD67A68E4A7}"/>
              </a:ext>
            </a:extLst>
          </p:cNvPr>
          <p:cNvSpPr txBox="1"/>
          <p:nvPr/>
        </p:nvSpPr>
        <p:spPr>
          <a:xfrm>
            <a:off x="889726" y="620688"/>
            <a:ext cx="32403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>
                <a:latin typeface="+mn-ea"/>
              </a:rPr>
              <a:t>Gazi</a:t>
            </a:r>
            <a:endParaRPr lang="ko-KR" altLang="en-US" sz="1200" b="1" dirty="0">
              <a:latin typeface="+mn-ea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C52007D-2C12-5D9B-0641-0C03797877BD}"/>
              </a:ext>
            </a:extLst>
          </p:cNvPr>
          <p:cNvSpPr txBox="1"/>
          <p:nvPr/>
        </p:nvSpPr>
        <p:spPr>
          <a:xfrm>
            <a:off x="961734" y="908720"/>
            <a:ext cx="1152128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700" dirty="0"/>
              <a:t>◎ 뉴스 속 인물  </a:t>
            </a:r>
            <a:r>
              <a:rPr lang="ko-KR" altLang="en-US" sz="700" u="sng" dirty="0"/>
              <a:t>이장우</a:t>
            </a:r>
          </a:p>
        </p:txBody>
      </p:sp>
      <p:sp>
        <p:nvSpPr>
          <p:cNvPr id="8" name="모서리가 둥근 직사각형 208">
            <a:extLst>
              <a:ext uri="{FF2B5EF4-FFF2-40B4-BE49-F238E27FC236}">
                <a16:creationId xmlns:a16="http://schemas.microsoft.com/office/drawing/2014/main" id="{67EB78E1-4431-9906-CDAA-C1D50FD0A910}"/>
              </a:ext>
            </a:extLst>
          </p:cNvPr>
          <p:cNvSpPr/>
          <p:nvPr/>
        </p:nvSpPr>
        <p:spPr>
          <a:xfrm>
            <a:off x="1105750" y="1340768"/>
            <a:ext cx="504056" cy="288032"/>
          </a:xfrm>
          <a:prstGeom prst="roundRect">
            <a:avLst/>
          </a:prstGeom>
          <a:solidFill>
            <a:srgbClr val="7030A0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800" b="1" dirty="0">
                <a:latin typeface="+mn-ea"/>
              </a:rPr>
              <a:t>홈</a:t>
            </a:r>
          </a:p>
        </p:txBody>
      </p:sp>
      <p:sp>
        <p:nvSpPr>
          <p:cNvPr id="9" name="모서리가 둥근 직사각형 209">
            <a:extLst>
              <a:ext uri="{FF2B5EF4-FFF2-40B4-BE49-F238E27FC236}">
                <a16:creationId xmlns:a16="http://schemas.microsoft.com/office/drawing/2014/main" id="{03B862CF-FE9F-D100-027D-375C25A37ACE}"/>
              </a:ext>
            </a:extLst>
          </p:cNvPr>
          <p:cNvSpPr/>
          <p:nvPr/>
        </p:nvSpPr>
        <p:spPr>
          <a:xfrm>
            <a:off x="2257878" y="1340768"/>
            <a:ext cx="504056" cy="288032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800" b="1" dirty="0">
                <a:solidFill>
                  <a:schemeClr val="tx1"/>
                </a:solidFill>
                <a:latin typeface="+mn-ea"/>
              </a:rPr>
              <a:t>어디</a:t>
            </a:r>
            <a:endParaRPr lang="en-US" altLang="ko-KR" sz="800" b="1" dirty="0">
              <a:solidFill>
                <a:schemeClr val="tx1"/>
              </a:solidFill>
              <a:latin typeface="+mn-ea"/>
            </a:endParaRPr>
          </a:p>
          <a:p>
            <a:pPr algn="ctr"/>
            <a:r>
              <a:rPr lang="ko-KR" altLang="en-US" sz="800" b="1" dirty="0">
                <a:solidFill>
                  <a:schemeClr val="tx1"/>
                </a:solidFill>
                <a:latin typeface="+mn-ea"/>
              </a:rPr>
              <a:t>가지</a:t>
            </a:r>
          </a:p>
        </p:txBody>
      </p:sp>
      <p:sp>
        <p:nvSpPr>
          <p:cNvPr id="10" name="모서리가 둥근 직사각형 210">
            <a:extLst>
              <a:ext uri="{FF2B5EF4-FFF2-40B4-BE49-F238E27FC236}">
                <a16:creationId xmlns:a16="http://schemas.microsoft.com/office/drawing/2014/main" id="{A56DB7D5-B93A-B48C-75D0-658A53E6938B}"/>
              </a:ext>
            </a:extLst>
          </p:cNvPr>
          <p:cNvSpPr/>
          <p:nvPr/>
        </p:nvSpPr>
        <p:spPr>
          <a:xfrm>
            <a:off x="2833942" y="1340768"/>
            <a:ext cx="504056" cy="288032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800" b="1" dirty="0">
                <a:solidFill>
                  <a:schemeClr val="tx1"/>
                </a:solidFill>
                <a:latin typeface="+mn-ea"/>
              </a:rPr>
              <a:t>가지</a:t>
            </a:r>
            <a:endParaRPr lang="en-US" altLang="ko-KR" sz="800" b="1" dirty="0">
              <a:solidFill>
                <a:schemeClr val="tx1"/>
              </a:solidFill>
              <a:latin typeface="+mn-ea"/>
            </a:endParaRPr>
          </a:p>
          <a:p>
            <a:pPr algn="ctr"/>
            <a:r>
              <a:rPr lang="en-US" altLang="ko-KR" sz="800" b="1" dirty="0">
                <a:solidFill>
                  <a:schemeClr val="tx1"/>
                </a:solidFill>
                <a:latin typeface="+mn-ea"/>
              </a:rPr>
              <a:t>TV</a:t>
            </a:r>
            <a:endParaRPr lang="ko-KR" altLang="en-US" sz="8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1" name="모서리가 둥근 직사각형 211">
            <a:extLst>
              <a:ext uri="{FF2B5EF4-FFF2-40B4-BE49-F238E27FC236}">
                <a16:creationId xmlns:a16="http://schemas.microsoft.com/office/drawing/2014/main" id="{91A361DB-6B51-CFCE-1701-6C8FEC3A1FEC}"/>
              </a:ext>
            </a:extLst>
          </p:cNvPr>
          <p:cNvSpPr/>
          <p:nvPr/>
        </p:nvSpPr>
        <p:spPr>
          <a:xfrm>
            <a:off x="3410006" y="1340768"/>
            <a:ext cx="504056" cy="288032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800" b="1" dirty="0">
                <a:solidFill>
                  <a:schemeClr val="tx1"/>
                </a:solidFill>
                <a:latin typeface="+mn-ea"/>
              </a:rPr>
              <a:t>가지</a:t>
            </a:r>
            <a:endParaRPr lang="en-US" altLang="ko-KR" sz="800" b="1" dirty="0">
              <a:solidFill>
                <a:schemeClr val="tx1"/>
              </a:solidFill>
              <a:latin typeface="+mn-ea"/>
            </a:endParaRPr>
          </a:p>
          <a:p>
            <a:pPr algn="ctr"/>
            <a:r>
              <a:rPr lang="ko-KR" altLang="en-US" sz="800" b="1" dirty="0">
                <a:solidFill>
                  <a:schemeClr val="tx1"/>
                </a:solidFill>
                <a:latin typeface="+mn-ea"/>
              </a:rPr>
              <a:t>마켓</a:t>
            </a:r>
          </a:p>
        </p:txBody>
      </p:sp>
      <p:sp>
        <p:nvSpPr>
          <p:cNvPr id="12" name="모서리가 둥근 직사각형 216">
            <a:extLst>
              <a:ext uri="{FF2B5EF4-FFF2-40B4-BE49-F238E27FC236}">
                <a16:creationId xmlns:a16="http://schemas.microsoft.com/office/drawing/2014/main" id="{93216148-31FA-F873-CF3C-2C852FA186EE}"/>
              </a:ext>
            </a:extLst>
          </p:cNvPr>
          <p:cNvSpPr/>
          <p:nvPr/>
        </p:nvSpPr>
        <p:spPr>
          <a:xfrm>
            <a:off x="1681814" y="1340768"/>
            <a:ext cx="504056" cy="288032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800" b="1" dirty="0">
                <a:solidFill>
                  <a:schemeClr val="tx1"/>
                </a:solidFill>
                <a:latin typeface="+mn-ea"/>
              </a:rPr>
              <a:t>가지</a:t>
            </a:r>
            <a:endParaRPr lang="en-US" altLang="ko-KR" sz="800" b="1" dirty="0">
              <a:solidFill>
                <a:schemeClr val="tx1"/>
              </a:solidFill>
              <a:latin typeface="+mn-ea"/>
            </a:endParaRPr>
          </a:p>
          <a:p>
            <a:pPr algn="ctr"/>
            <a:r>
              <a:rPr lang="ko-KR" altLang="en-US" sz="800" b="1" dirty="0">
                <a:solidFill>
                  <a:schemeClr val="tx1"/>
                </a:solidFill>
                <a:latin typeface="+mn-ea"/>
              </a:rPr>
              <a:t>뉴스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CF7FA12-598F-5292-2707-4C02639FB3C0}"/>
              </a:ext>
            </a:extLst>
          </p:cNvPr>
          <p:cNvSpPr txBox="1"/>
          <p:nvPr/>
        </p:nvSpPr>
        <p:spPr>
          <a:xfrm>
            <a:off x="889726" y="1916832"/>
            <a:ext cx="136815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900" b="1" dirty="0"/>
              <a:t>실시간 뉴스 </a:t>
            </a:r>
            <a:r>
              <a:rPr lang="en-US" altLang="ko-KR" sz="900" b="1" dirty="0"/>
              <a:t>TOP 5</a:t>
            </a:r>
            <a:endParaRPr lang="ko-KR" altLang="en-US" sz="900" b="1" dirty="0"/>
          </a:p>
        </p:txBody>
      </p:sp>
      <p:cxnSp>
        <p:nvCxnSpPr>
          <p:cNvPr id="14" name="직선 연결선 13">
            <a:extLst>
              <a:ext uri="{FF2B5EF4-FFF2-40B4-BE49-F238E27FC236}">
                <a16:creationId xmlns:a16="http://schemas.microsoft.com/office/drawing/2014/main" id="{F33F8C95-861C-F2B5-E4EA-A7921B71F4E4}"/>
              </a:ext>
            </a:extLst>
          </p:cNvPr>
          <p:cNvCxnSpPr/>
          <p:nvPr/>
        </p:nvCxnSpPr>
        <p:spPr>
          <a:xfrm>
            <a:off x="1249766" y="2564904"/>
            <a:ext cx="20162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모서리가 둥근 직사각형 231">
            <a:extLst>
              <a:ext uri="{FF2B5EF4-FFF2-40B4-BE49-F238E27FC236}">
                <a16:creationId xmlns:a16="http://schemas.microsoft.com/office/drawing/2014/main" id="{D8B2CB2F-66F1-270A-DBE8-4A866137B5B1}"/>
              </a:ext>
            </a:extLst>
          </p:cNvPr>
          <p:cNvSpPr/>
          <p:nvPr/>
        </p:nvSpPr>
        <p:spPr>
          <a:xfrm>
            <a:off x="3347864" y="2276872"/>
            <a:ext cx="648072" cy="2880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동영상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460D09A-479D-6F5A-A7A0-9418629DEFBD}"/>
              </a:ext>
            </a:extLst>
          </p:cNvPr>
          <p:cNvSpPr txBox="1"/>
          <p:nvPr/>
        </p:nvSpPr>
        <p:spPr>
          <a:xfrm>
            <a:off x="1249766" y="2303294"/>
            <a:ext cx="19442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050" dirty="0"/>
              <a:t>제목</a:t>
            </a:r>
          </a:p>
        </p:txBody>
      </p:sp>
      <p:cxnSp>
        <p:nvCxnSpPr>
          <p:cNvPr id="17" name="직선 연결선 16">
            <a:extLst>
              <a:ext uri="{FF2B5EF4-FFF2-40B4-BE49-F238E27FC236}">
                <a16:creationId xmlns:a16="http://schemas.microsoft.com/office/drawing/2014/main" id="{01174FE0-8B85-C00E-09FD-10E30F9696D7}"/>
              </a:ext>
            </a:extLst>
          </p:cNvPr>
          <p:cNvCxnSpPr/>
          <p:nvPr/>
        </p:nvCxnSpPr>
        <p:spPr>
          <a:xfrm>
            <a:off x="1249766" y="2924944"/>
            <a:ext cx="20162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모서리가 둥근 직사각형 234">
            <a:extLst>
              <a:ext uri="{FF2B5EF4-FFF2-40B4-BE49-F238E27FC236}">
                <a16:creationId xmlns:a16="http://schemas.microsoft.com/office/drawing/2014/main" id="{AB33BC31-2F2C-D76E-4A98-77064F63B382}"/>
              </a:ext>
            </a:extLst>
          </p:cNvPr>
          <p:cNvSpPr/>
          <p:nvPr/>
        </p:nvSpPr>
        <p:spPr>
          <a:xfrm>
            <a:off x="3347864" y="2636912"/>
            <a:ext cx="648072" cy="2880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1000" dirty="0">
                <a:solidFill>
                  <a:prstClr val="white"/>
                </a:solidFill>
              </a:rPr>
              <a:t>동영상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3181634-8BE5-B374-7F6B-3F3C59274002}"/>
              </a:ext>
            </a:extLst>
          </p:cNvPr>
          <p:cNvSpPr txBox="1"/>
          <p:nvPr/>
        </p:nvSpPr>
        <p:spPr>
          <a:xfrm>
            <a:off x="1249766" y="2663334"/>
            <a:ext cx="19442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050"/>
              <a:t>제목</a:t>
            </a:r>
          </a:p>
        </p:txBody>
      </p:sp>
      <p:cxnSp>
        <p:nvCxnSpPr>
          <p:cNvPr id="20" name="직선 연결선 19">
            <a:extLst>
              <a:ext uri="{FF2B5EF4-FFF2-40B4-BE49-F238E27FC236}">
                <a16:creationId xmlns:a16="http://schemas.microsoft.com/office/drawing/2014/main" id="{F26391BC-F886-88FF-229A-D2E28EECEF98}"/>
              </a:ext>
            </a:extLst>
          </p:cNvPr>
          <p:cNvCxnSpPr/>
          <p:nvPr/>
        </p:nvCxnSpPr>
        <p:spPr>
          <a:xfrm>
            <a:off x="1249766" y="3284984"/>
            <a:ext cx="20162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모서리가 둥근 직사각형 237">
            <a:extLst>
              <a:ext uri="{FF2B5EF4-FFF2-40B4-BE49-F238E27FC236}">
                <a16:creationId xmlns:a16="http://schemas.microsoft.com/office/drawing/2014/main" id="{7B81213D-C78A-38B4-5802-ED88DD68AE81}"/>
              </a:ext>
            </a:extLst>
          </p:cNvPr>
          <p:cNvSpPr/>
          <p:nvPr/>
        </p:nvSpPr>
        <p:spPr>
          <a:xfrm>
            <a:off x="3347864" y="2996952"/>
            <a:ext cx="648072" cy="2880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1000" dirty="0">
                <a:solidFill>
                  <a:prstClr val="white"/>
                </a:solidFill>
              </a:rPr>
              <a:t>동영상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97BF50B-0BED-F48B-4B7F-3A238C7F9D7C}"/>
              </a:ext>
            </a:extLst>
          </p:cNvPr>
          <p:cNvSpPr txBox="1"/>
          <p:nvPr/>
        </p:nvSpPr>
        <p:spPr>
          <a:xfrm>
            <a:off x="1249766" y="3023374"/>
            <a:ext cx="19442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050"/>
              <a:t>제목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64EEEDC-ED10-991D-4807-59AF6EF0CE9E}"/>
              </a:ext>
            </a:extLst>
          </p:cNvPr>
          <p:cNvSpPr txBox="1"/>
          <p:nvPr/>
        </p:nvSpPr>
        <p:spPr>
          <a:xfrm>
            <a:off x="889726" y="4309065"/>
            <a:ext cx="64807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900" b="1" dirty="0" err="1"/>
              <a:t>숏클립</a:t>
            </a:r>
            <a:endParaRPr lang="ko-KR" altLang="en-US" sz="900" b="1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37F114F-651A-590C-3554-C7F7A78DAF3E}"/>
              </a:ext>
            </a:extLst>
          </p:cNvPr>
          <p:cNvSpPr txBox="1"/>
          <p:nvPr/>
        </p:nvSpPr>
        <p:spPr>
          <a:xfrm>
            <a:off x="889726" y="5574432"/>
            <a:ext cx="100811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900" b="1" dirty="0" err="1"/>
              <a:t>어디가지</a:t>
            </a:r>
            <a:endParaRPr lang="ko-KR" altLang="en-US" sz="900" b="1" dirty="0"/>
          </a:p>
        </p:txBody>
      </p:sp>
      <p:sp>
        <p:nvSpPr>
          <p:cNvPr id="25" name="직사각형 24">
            <a:extLst>
              <a:ext uri="{FF2B5EF4-FFF2-40B4-BE49-F238E27FC236}">
                <a16:creationId xmlns:a16="http://schemas.microsoft.com/office/drawing/2014/main" id="{79CDD152-3EAD-D4CF-04FC-AC8D4C1A8152}"/>
              </a:ext>
            </a:extLst>
          </p:cNvPr>
          <p:cNvSpPr/>
          <p:nvPr/>
        </p:nvSpPr>
        <p:spPr>
          <a:xfrm>
            <a:off x="889726" y="3501008"/>
            <a:ext cx="3240360" cy="720080"/>
          </a:xfrm>
          <a:prstGeom prst="rect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CE5448A-FD23-57F8-3EBC-6855092C3459}"/>
              </a:ext>
            </a:extLst>
          </p:cNvPr>
          <p:cNvSpPr txBox="1"/>
          <p:nvPr/>
        </p:nvSpPr>
        <p:spPr>
          <a:xfrm>
            <a:off x="889726" y="3645024"/>
            <a:ext cx="309634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100" dirty="0"/>
              <a:t>(</a:t>
            </a:r>
            <a:r>
              <a:rPr lang="ko-KR" altLang="en-US" sz="1100" dirty="0"/>
              <a:t>광고영역</a:t>
            </a:r>
            <a:r>
              <a:rPr lang="en-US" altLang="ko-KR" sz="1100" dirty="0"/>
              <a:t>)</a:t>
            </a:r>
            <a:endParaRPr lang="ko-KR" altLang="en-US" sz="1100" dirty="0"/>
          </a:p>
        </p:txBody>
      </p:sp>
      <p:sp>
        <p:nvSpPr>
          <p:cNvPr id="27" name="모서리가 둥근 직사각형 246">
            <a:extLst>
              <a:ext uri="{FF2B5EF4-FFF2-40B4-BE49-F238E27FC236}">
                <a16:creationId xmlns:a16="http://schemas.microsoft.com/office/drawing/2014/main" id="{084B3CD9-63A5-246B-FE62-097D852F5D04}"/>
              </a:ext>
            </a:extLst>
          </p:cNvPr>
          <p:cNvSpPr/>
          <p:nvPr/>
        </p:nvSpPr>
        <p:spPr>
          <a:xfrm>
            <a:off x="1033742" y="4581128"/>
            <a:ext cx="720080" cy="792088"/>
          </a:xfrm>
          <a:prstGeom prst="roundRect">
            <a:avLst>
              <a:gd name="adj" fmla="val 12636"/>
            </a:avLst>
          </a:prstGeom>
          <a:noFill/>
          <a:ln w="952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1000" dirty="0">
                <a:solidFill>
                  <a:prstClr val="white"/>
                </a:solidFill>
              </a:rPr>
              <a:t>동영상</a:t>
            </a:r>
          </a:p>
        </p:txBody>
      </p:sp>
      <p:sp>
        <p:nvSpPr>
          <p:cNvPr id="28" name="모서리가 둥근 직사각형 247">
            <a:extLst>
              <a:ext uri="{FF2B5EF4-FFF2-40B4-BE49-F238E27FC236}">
                <a16:creationId xmlns:a16="http://schemas.microsoft.com/office/drawing/2014/main" id="{03BDAA94-7795-4564-9AB6-AC34AE7163D9}"/>
              </a:ext>
            </a:extLst>
          </p:cNvPr>
          <p:cNvSpPr/>
          <p:nvPr/>
        </p:nvSpPr>
        <p:spPr>
          <a:xfrm>
            <a:off x="1753822" y="4581128"/>
            <a:ext cx="720080" cy="792088"/>
          </a:xfrm>
          <a:prstGeom prst="roundRect">
            <a:avLst>
              <a:gd name="adj" fmla="val 12636"/>
            </a:avLst>
          </a:prstGeom>
          <a:noFill/>
          <a:ln w="952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1000" dirty="0">
                <a:solidFill>
                  <a:prstClr val="white"/>
                </a:solidFill>
              </a:rPr>
              <a:t>동영상</a:t>
            </a:r>
          </a:p>
        </p:txBody>
      </p:sp>
      <p:sp>
        <p:nvSpPr>
          <p:cNvPr id="29" name="모서리가 둥근 직사각형 248">
            <a:extLst>
              <a:ext uri="{FF2B5EF4-FFF2-40B4-BE49-F238E27FC236}">
                <a16:creationId xmlns:a16="http://schemas.microsoft.com/office/drawing/2014/main" id="{41419FB6-F737-27E8-2DD0-05CAD068D8F7}"/>
              </a:ext>
            </a:extLst>
          </p:cNvPr>
          <p:cNvSpPr/>
          <p:nvPr/>
        </p:nvSpPr>
        <p:spPr>
          <a:xfrm>
            <a:off x="2473902" y="4581128"/>
            <a:ext cx="720080" cy="792088"/>
          </a:xfrm>
          <a:prstGeom prst="roundRect">
            <a:avLst>
              <a:gd name="adj" fmla="val 12636"/>
            </a:avLst>
          </a:prstGeom>
          <a:noFill/>
          <a:ln w="952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1000" dirty="0">
                <a:solidFill>
                  <a:prstClr val="white"/>
                </a:solidFill>
              </a:rPr>
              <a:t>동영상</a:t>
            </a:r>
          </a:p>
        </p:txBody>
      </p:sp>
      <p:sp>
        <p:nvSpPr>
          <p:cNvPr id="30" name="모서리가 둥근 직사각형 249">
            <a:extLst>
              <a:ext uri="{FF2B5EF4-FFF2-40B4-BE49-F238E27FC236}">
                <a16:creationId xmlns:a16="http://schemas.microsoft.com/office/drawing/2014/main" id="{9B94731E-AD34-94C7-9EEA-16E12EB18697}"/>
              </a:ext>
            </a:extLst>
          </p:cNvPr>
          <p:cNvSpPr/>
          <p:nvPr/>
        </p:nvSpPr>
        <p:spPr>
          <a:xfrm>
            <a:off x="3193982" y="4581128"/>
            <a:ext cx="720080" cy="792088"/>
          </a:xfrm>
          <a:prstGeom prst="roundRect">
            <a:avLst>
              <a:gd name="adj" fmla="val 12636"/>
            </a:avLst>
          </a:prstGeom>
          <a:noFill/>
          <a:ln w="952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1000" dirty="0">
                <a:solidFill>
                  <a:prstClr val="white"/>
                </a:solidFill>
              </a:rPr>
              <a:t>동영상</a:t>
            </a:r>
          </a:p>
        </p:txBody>
      </p:sp>
      <p:cxnSp>
        <p:nvCxnSpPr>
          <p:cNvPr id="31" name="직선 연결선 30">
            <a:extLst>
              <a:ext uri="{FF2B5EF4-FFF2-40B4-BE49-F238E27FC236}">
                <a16:creationId xmlns:a16="http://schemas.microsoft.com/office/drawing/2014/main" id="{D89BDA51-7430-D223-4406-9412DC594AAB}"/>
              </a:ext>
            </a:extLst>
          </p:cNvPr>
          <p:cNvCxnSpPr/>
          <p:nvPr/>
        </p:nvCxnSpPr>
        <p:spPr>
          <a:xfrm>
            <a:off x="1249766" y="6093296"/>
            <a:ext cx="20162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모서리가 둥근 직사각형 251">
            <a:extLst>
              <a:ext uri="{FF2B5EF4-FFF2-40B4-BE49-F238E27FC236}">
                <a16:creationId xmlns:a16="http://schemas.microsoft.com/office/drawing/2014/main" id="{D58F6BC5-C4C4-3875-202C-42C3253ED866}"/>
              </a:ext>
            </a:extLst>
          </p:cNvPr>
          <p:cNvSpPr/>
          <p:nvPr/>
        </p:nvSpPr>
        <p:spPr>
          <a:xfrm>
            <a:off x="3347864" y="5805264"/>
            <a:ext cx="648072" cy="2880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동영상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4AEF7D8-6A31-0F8C-DA4F-30FF08E3D18F}"/>
              </a:ext>
            </a:extLst>
          </p:cNvPr>
          <p:cNvSpPr txBox="1"/>
          <p:nvPr/>
        </p:nvSpPr>
        <p:spPr>
          <a:xfrm>
            <a:off x="1249766" y="5831686"/>
            <a:ext cx="19442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050" dirty="0"/>
              <a:t>제목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F4403AD-D57D-7F07-71D3-08090046ABB3}"/>
              </a:ext>
            </a:extLst>
          </p:cNvPr>
          <p:cNvSpPr txBox="1"/>
          <p:nvPr/>
        </p:nvSpPr>
        <p:spPr>
          <a:xfrm>
            <a:off x="3410006" y="2004809"/>
            <a:ext cx="648072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ko-KR" altLang="en-US" sz="700" dirty="0" err="1"/>
              <a:t>더보기</a:t>
            </a:r>
            <a:endParaRPr lang="ko-KR" altLang="en-US" sz="700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1E051CB-002F-466C-1CE1-B2F0E8665879}"/>
              </a:ext>
            </a:extLst>
          </p:cNvPr>
          <p:cNvSpPr txBox="1"/>
          <p:nvPr/>
        </p:nvSpPr>
        <p:spPr>
          <a:xfrm>
            <a:off x="3410006" y="4365104"/>
            <a:ext cx="648072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ko-KR" altLang="en-US" sz="700"/>
              <a:t>더보기</a:t>
            </a:r>
            <a:endParaRPr lang="ko-KR" altLang="en-US" sz="700" dirty="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A5C8FFEC-BFC3-CD21-6CE9-8B27F4705FE5}"/>
              </a:ext>
            </a:extLst>
          </p:cNvPr>
          <p:cNvSpPr txBox="1"/>
          <p:nvPr/>
        </p:nvSpPr>
        <p:spPr>
          <a:xfrm>
            <a:off x="3410006" y="5517232"/>
            <a:ext cx="648072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ko-KR" altLang="en-US" sz="700"/>
              <a:t>더보기</a:t>
            </a:r>
            <a:endParaRPr lang="ko-KR" altLang="en-US" sz="700" dirty="0"/>
          </a:p>
        </p:txBody>
      </p:sp>
      <p:sp>
        <p:nvSpPr>
          <p:cNvPr id="37" name="모서리가 둥근 직사각형 257">
            <a:extLst>
              <a:ext uri="{FF2B5EF4-FFF2-40B4-BE49-F238E27FC236}">
                <a16:creationId xmlns:a16="http://schemas.microsoft.com/office/drawing/2014/main" id="{5F522914-1700-48E9-D108-E5B65604F5A6}"/>
              </a:ext>
            </a:extLst>
          </p:cNvPr>
          <p:cNvSpPr/>
          <p:nvPr/>
        </p:nvSpPr>
        <p:spPr>
          <a:xfrm>
            <a:off x="3049966" y="1772816"/>
            <a:ext cx="936104" cy="144016"/>
          </a:xfrm>
          <a:prstGeom prst="roundRect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800">
                <a:solidFill>
                  <a:schemeClr val="tx1"/>
                </a:solidFill>
              </a:rPr>
              <a:t>관심지역 설정</a:t>
            </a:r>
            <a:endParaRPr lang="ko-KR" altLang="en-US" sz="800" dirty="0">
              <a:solidFill>
                <a:schemeClr val="tx1"/>
              </a:solidFill>
            </a:endParaRPr>
          </a:p>
        </p:txBody>
      </p:sp>
      <p:sp>
        <p:nvSpPr>
          <p:cNvPr id="38" name="모서리가 둥근 직사각형 258">
            <a:extLst>
              <a:ext uri="{FF2B5EF4-FFF2-40B4-BE49-F238E27FC236}">
                <a16:creationId xmlns:a16="http://schemas.microsoft.com/office/drawing/2014/main" id="{EEEEA4EF-BFCF-E7C5-1FDA-E4409BCDAD82}"/>
              </a:ext>
            </a:extLst>
          </p:cNvPr>
          <p:cNvSpPr/>
          <p:nvPr/>
        </p:nvSpPr>
        <p:spPr>
          <a:xfrm>
            <a:off x="745710" y="908720"/>
            <a:ext cx="1594042" cy="216024"/>
          </a:xfrm>
          <a:prstGeom prst="roundRect">
            <a:avLst/>
          </a:prstGeom>
          <a:noFill/>
          <a:ln w="19050">
            <a:solidFill>
              <a:srgbClr val="C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0DFEDA99-6EA3-6151-951D-37B43EC9F509}"/>
              </a:ext>
            </a:extLst>
          </p:cNvPr>
          <p:cNvSpPr txBox="1"/>
          <p:nvPr/>
        </p:nvSpPr>
        <p:spPr>
          <a:xfrm>
            <a:off x="3563888" y="908720"/>
            <a:ext cx="648072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700" dirty="0"/>
              <a:t>◎ </a:t>
            </a:r>
            <a:r>
              <a:rPr lang="ko-KR" altLang="en-US" sz="700" dirty="0" err="1"/>
              <a:t>현위치</a:t>
            </a:r>
            <a:endParaRPr lang="ko-KR" altLang="en-US" sz="700" dirty="0"/>
          </a:p>
        </p:txBody>
      </p:sp>
      <p:cxnSp>
        <p:nvCxnSpPr>
          <p:cNvPr id="50" name="연결선: 꺾임 49">
            <a:extLst>
              <a:ext uri="{FF2B5EF4-FFF2-40B4-BE49-F238E27FC236}">
                <a16:creationId xmlns:a16="http://schemas.microsoft.com/office/drawing/2014/main" id="{ACB64C7C-4B20-55BF-F9CB-CCD8C7A2CF75}"/>
              </a:ext>
            </a:extLst>
          </p:cNvPr>
          <p:cNvCxnSpPr>
            <a:cxnSpLocks/>
            <a:stCxn id="38" idx="3"/>
          </p:cNvCxnSpPr>
          <p:nvPr/>
        </p:nvCxnSpPr>
        <p:spPr>
          <a:xfrm>
            <a:off x="2339752" y="1016732"/>
            <a:ext cx="2736304" cy="3023309"/>
          </a:xfrm>
          <a:prstGeom prst="bentConnector3">
            <a:avLst>
              <a:gd name="adj1" fmla="val 75494"/>
            </a:avLst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0" name="Picture 8">
            <a:extLst>
              <a:ext uri="{FF2B5EF4-FFF2-40B4-BE49-F238E27FC236}">
                <a16:creationId xmlns:a16="http://schemas.microsoft.com/office/drawing/2014/main" id="{D20DD63C-0F97-1A56-838C-D03E890746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081" y="6343207"/>
            <a:ext cx="2880320" cy="254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" name="모서리가 둥근 직사각형 175">
            <a:extLst>
              <a:ext uri="{FF2B5EF4-FFF2-40B4-BE49-F238E27FC236}">
                <a16:creationId xmlns:a16="http://schemas.microsoft.com/office/drawing/2014/main" id="{6EFFCB5D-B864-29C2-D092-9F2484B88F4D}"/>
              </a:ext>
            </a:extLst>
          </p:cNvPr>
          <p:cNvSpPr/>
          <p:nvPr/>
        </p:nvSpPr>
        <p:spPr>
          <a:xfrm>
            <a:off x="5076056" y="548680"/>
            <a:ext cx="3240360" cy="6048672"/>
          </a:xfrm>
          <a:prstGeom prst="roundRect">
            <a:avLst>
              <a:gd name="adj" fmla="val 4304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83" name="Picture 2">
            <a:extLst>
              <a:ext uri="{FF2B5EF4-FFF2-40B4-BE49-F238E27FC236}">
                <a16:creationId xmlns:a16="http://schemas.microsoft.com/office/drawing/2014/main" id="{2FE1B4BC-88F1-AF55-6813-B2DA3B8545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1052736"/>
            <a:ext cx="1152128" cy="330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Picture 3">
            <a:extLst>
              <a:ext uri="{FF2B5EF4-FFF2-40B4-BE49-F238E27FC236}">
                <a16:creationId xmlns:a16="http://schemas.microsoft.com/office/drawing/2014/main" id="{480D4ABF-15FB-429D-10D8-0247C6C101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20072" y="1556792"/>
            <a:ext cx="2880320" cy="1018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Picture 4">
            <a:extLst>
              <a:ext uri="{FF2B5EF4-FFF2-40B4-BE49-F238E27FC236}">
                <a16:creationId xmlns:a16="http://schemas.microsoft.com/office/drawing/2014/main" id="{993A0EF6-7E3A-1E16-4327-5FDC5EDB87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20073" y="2708920"/>
            <a:ext cx="340837" cy="144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Picture 5">
            <a:extLst>
              <a:ext uri="{FF2B5EF4-FFF2-40B4-BE49-F238E27FC236}">
                <a16:creationId xmlns:a16="http://schemas.microsoft.com/office/drawing/2014/main" id="{C4A3351F-DD2B-96F1-5BC6-CED59FBAE8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92080" y="2924944"/>
            <a:ext cx="2808312" cy="2422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Picture 6">
            <a:extLst>
              <a:ext uri="{FF2B5EF4-FFF2-40B4-BE49-F238E27FC236}">
                <a16:creationId xmlns:a16="http://schemas.microsoft.com/office/drawing/2014/main" id="{D059AAF4-175E-113B-0876-D034E8C9DF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220072" y="5436407"/>
            <a:ext cx="288031" cy="152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Picture 7">
            <a:extLst>
              <a:ext uri="{FF2B5EF4-FFF2-40B4-BE49-F238E27FC236}">
                <a16:creationId xmlns:a16="http://schemas.microsoft.com/office/drawing/2014/main" id="{A4A8A863-494C-5552-E0BF-8124A22599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292080" y="5661248"/>
            <a:ext cx="2880320" cy="6143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9" name="그림 88" descr="텍스트이(가) 표시된 사진&#10;&#10;자동 생성된 설명">
            <a:extLst>
              <a:ext uri="{FF2B5EF4-FFF2-40B4-BE49-F238E27FC236}">
                <a16:creationId xmlns:a16="http://schemas.microsoft.com/office/drawing/2014/main" id="{C16271C6-3FF8-09E5-1D9D-B2222D8AAD7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2653" y="5665515"/>
            <a:ext cx="2952328" cy="925818"/>
          </a:xfrm>
          <a:prstGeom prst="rect">
            <a:avLst/>
          </a:prstGeom>
        </p:spPr>
      </p:pic>
      <p:sp>
        <p:nvSpPr>
          <p:cNvPr id="90" name="모서리가 둥근 직사각형 258">
            <a:extLst>
              <a:ext uri="{FF2B5EF4-FFF2-40B4-BE49-F238E27FC236}">
                <a16:creationId xmlns:a16="http://schemas.microsoft.com/office/drawing/2014/main" id="{A4E20AA9-1572-EEDC-899E-B8DABCA5FEC7}"/>
              </a:ext>
            </a:extLst>
          </p:cNvPr>
          <p:cNvSpPr/>
          <p:nvPr/>
        </p:nvSpPr>
        <p:spPr>
          <a:xfrm>
            <a:off x="5076056" y="1399099"/>
            <a:ext cx="3240360" cy="1242211"/>
          </a:xfrm>
          <a:prstGeom prst="roundRect">
            <a:avLst>
              <a:gd name="adj" fmla="val 8496"/>
            </a:avLst>
          </a:prstGeom>
          <a:noFill/>
          <a:ln w="19050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2" name="말풍선: 모서리가 둥근 사각형 91">
            <a:extLst>
              <a:ext uri="{FF2B5EF4-FFF2-40B4-BE49-F238E27FC236}">
                <a16:creationId xmlns:a16="http://schemas.microsoft.com/office/drawing/2014/main" id="{2FFBFDEF-ECA6-521A-488B-74C6CAB2D3B5}"/>
              </a:ext>
            </a:extLst>
          </p:cNvPr>
          <p:cNvSpPr/>
          <p:nvPr/>
        </p:nvSpPr>
        <p:spPr>
          <a:xfrm>
            <a:off x="7308304" y="692696"/>
            <a:ext cx="1728192" cy="548360"/>
          </a:xfrm>
          <a:prstGeom prst="wedgeRoundRectCallout">
            <a:avLst>
              <a:gd name="adj1" fmla="val -26381"/>
              <a:gd name="adj2" fmla="val 79598"/>
              <a:gd name="adj3" fmla="val 16667"/>
            </a:avLst>
          </a:prstGeom>
          <a:solidFill>
            <a:schemeClr val="bg1"/>
          </a:solidFill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741E91D3-B89D-29E9-769D-F0F937B19E29}"/>
              </a:ext>
            </a:extLst>
          </p:cNvPr>
          <p:cNvSpPr txBox="1"/>
          <p:nvPr/>
        </p:nvSpPr>
        <p:spPr>
          <a:xfrm>
            <a:off x="7308304" y="765865"/>
            <a:ext cx="17281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00" dirty="0"/>
              <a:t>당사자 프로그램 입력</a:t>
            </a:r>
            <a:r>
              <a:rPr lang="en-US" altLang="ko-KR" sz="1000" dirty="0"/>
              <a:t>/</a:t>
            </a:r>
          </a:p>
          <a:p>
            <a:r>
              <a:rPr lang="ko-KR" altLang="en-US" sz="1000" dirty="0"/>
              <a:t>수정</a:t>
            </a:r>
            <a:r>
              <a:rPr lang="en-US" altLang="ko-KR" sz="1000" dirty="0"/>
              <a:t>(</a:t>
            </a:r>
            <a:r>
              <a:rPr lang="ko-KR" altLang="en-US" sz="1000" dirty="0"/>
              <a:t>본인인증절차 필요</a:t>
            </a:r>
            <a:r>
              <a:rPr lang="en-US" altLang="ko-KR" sz="1000" dirty="0"/>
              <a:t>)</a:t>
            </a:r>
            <a:endParaRPr lang="ko-KR" altLang="en-US" sz="1000" dirty="0"/>
          </a:p>
        </p:txBody>
      </p:sp>
      <p:sp>
        <p:nvSpPr>
          <p:cNvPr id="94" name="모서리가 둥근 직사각형 258">
            <a:extLst>
              <a:ext uri="{FF2B5EF4-FFF2-40B4-BE49-F238E27FC236}">
                <a16:creationId xmlns:a16="http://schemas.microsoft.com/office/drawing/2014/main" id="{00038015-8DBA-C764-C5FD-76B5864FF12A}"/>
              </a:ext>
            </a:extLst>
          </p:cNvPr>
          <p:cNvSpPr/>
          <p:nvPr/>
        </p:nvSpPr>
        <p:spPr>
          <a:xfrm>
            <a:off x="5076056" y="2708920"/>
            <a:ext cx="3240360" cy="2662241"/>
          </a:xfrm>
          <a:prstGeom prst="roundRect">
            <a:avLst>
              <a:gd name="adj" fmla="val 3827"/>
            </a:avLst>
          </a:prstGeom>
          <a:noFill/>
          <a:ln w="19050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5" name="말풍선: 모서리가 둥근 사각형 94">
            <a:extLst>
              <a:ext uri="{FF2B5EF4-FFF2-40B4-BE49-F238E27FC236}">
                <a16:creationId xmlns:a16="http://schemas.microsoft.com/office/drawing/2014/main" id="{F7CB47CD-BAB4-D414-AD8C-BB21E998093C}"/>
              </a:ext>
            </a:extLst>
          </p:cNvPr>
          <p:cNvSpPr/>
          <p:nvPr/>
        </p:nvSpPr>
        <p:spPr>
          <a:xfrm>
            <a:off x="8388424" y="3645024"/>
            <a:ext cx="576064" cy="679165"/>
          </a:xfrm>
          <a:prstGeom prst="wedgeRoundRectCallout">
            <a:avLst>
              <a:gd name="adj1" fmla="val -58450"/>
              <a:gd name="adj2" fmla="val 26350"/>
              <a:gd name="adj3" fmla="val 16667"/>
            </a:avLst>
          </a:prstGeom>
          <a:solidFill>
            <a:schemeClr val="bg1"/>
          </a:solidFill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solidFill>
                  <a:schemeClr val="tx1"/>
                </a:solidFill>
              </a:rPr>
              <a:t>취재</a:t>
            </a:r>
            <a:endParaRPr lang="en-US" altLang="ko-KR" sz="1000" dirty="0">
              <a:solidFill>
                <a:schemeClr val="tx1"/>
              </a:solidFill>
            </a:endParaRPr>
          </a:p>
          <a:p>
            <a:pPr algn="ctr"/>
            <a:r>
              <a:rPr lang="ko-KR" altLang="en-US" sz="1000" dirty="0">
                <a:solidFill>
                  <a:schemeClr val="tx1"/>
                </a:solidFill>
              </a:rPr>
              <a:t>영역</a:t>
            </a:r>
          </a:p>
        </p:txBody>
      </p:sp>
      <p:sp>
        <p:nvSpPr>
          <p:cNvPr id="1024" name="모서리가 둥근 직사각형 258">
            <a:extLst>
              <a:ext uri="{FF2B5EF4-FFF2-40B4-BE49-F238E27FC236}">
                <a16:creationId xmlns:a16="http://schemas.microsoft.com/office/drawing/2014/main" id="{AF3B758D-F70E-1191-A2EC-FBE947B0DDD6}"/>
              </a:ext>
            </a:extLst>
          </p:cNvPr>
          <p:cNvSpPr/>
          <p:nvPr/>
        </p:nvSpPr>
        <p:spPr>
          <a:xfrm>
            <a:off x="5076056" y="5412246"/>
            <a:ext cx="3240360" cy="1187808"/>
          </a:xfrm>
          <a:prstGeom prst="roundRect">
            <a:avLst>
              <a:gd name="adj" fmla="val 3827"/>
            </a:avLst>
          </a:prstGeom>
          <a:noFill/>
          <a:ln w="19050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25" name="말풍선: 모서리가 둥근 사각형 1024">
            <a:extLst>
              <a:ext uri="{FF2B5EF4-FFF2-40B4-BE49-F238E27FC236}">
                <a16:creationId xmlns:a16="http://schemas.microsoft.com/office/drawing/2014/main" id="{ED97DD7B-E5E0-0DBB-4014-3956769C6B8D}"/>
              </a:ext>
            </a:extLst>
          </p:cNvPr>
          <p:cNvSpPr/>
          <p:nvPr/>
        </p:nvSpPr>
        <p:spPr>
          <a:xfrm>
            <a:off x="8388424" y="5512823"/>
            <a:ext cx="576064" cy="679165"/>
          </a:xfrm>
          <a:prstGeom prst="wedgeRoundRectCallout">
            <a:avLst>
              <a:gd name="adj1" fmla="val -58450"/>
              <a:gd name="adj2" fmla="val 26350"/>
              <a:gd name="adj3" fmla="val 16667"/>
            </a:avLst>
          </a:prstGeom>
          <a:solidFill>
            <a:schemeClr val="bg1"/>
          </a:solidFill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solidFill>
                  <a:schemeClr val="tx1"/>
                </a:solidFill>
              </a:rPr>
              <a:t>제휴영역</a:t>
            </a:r>
          </a:p>
        </p:txBody>
      </p:sp>
      <p:sp>
        <p:nvSpPr>
          <p:cNvPr id="1035" name="TextBox 1034">
            <a:extLst>
              <a:ext uri="{FF2B5EF4-FFF2-40B4-BE49-F238E27FC236}">
                <a16:creationId xmlns:a16="http://schemas.microsoft.com/office/drawing/2014/main" id="{3B661479-192F-74DC-B490-4406D3A79D5E}"/>
              </a:ext>
            </a:extLst>
          </p:cNvPr>
          <p:cNvSpPr txBox="1"/>
          <p:nvPr/>
        </p:nvSpPr>
        <p:spPr>
          <a:xfrm>
            <a:off x="5076056" y="764704"/>
            <a:ext cx="16561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/>
              <a:t>&lt;</a:t>
            </a:r>
            <a:endParaRPr lang="ko-KR" altLang="en-US" sz="700" u="sng" dirty="0"/>
          </a:p>
        </p:txBody>
      </p:sp>
      <p:sp>
        <p:nvSpPr>
          <p:cNvPr id="1036" name="TextBox 1035">
            <a:extLst>
              <a:ext uri="{FF2B5EF4-FFF2-40B4-BE49-F238E27FC236}">
                <a16:creationId xmlns:a16="http://schemas.microsoft.com/office/drawing/2014/main" id="{98EF9708-602D-43CA-8C59-21351E9FD04F}"/>
              </a:ext>
            </a:extLst>
          </p:cNvPr>
          <p:cNvSpPr txBox="1"/>
          <p:nvPr/>
        </p:nvSpPr>
        <p:spPr>
          <a:xfrm>
            <a:off x="5076056" y="116632"/>
            <a:ext cx="32403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400" u="sng" dirty="0"/>
              <a:t>관련 기사 및 대담영상 등 노출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TextBox 90"/>
          <p:cNvSpPr txBox="1"/>
          <p:nvPr/>
        </p:nvSpPr>
        <p:spPr>
          <a:xfrm>
            <a:off x="1115616" y="116632"/>
            <a:ext cx="28803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400" u="sng" dirty="0"/>
              <a:t>관련 기사 및 대담영상 등 노출</a:t>
            </a:r>
          </a:p>
        </p:txBody>
      </p:sp>
      <p:sp>
        <p:nvSpPr>
          <p:cNvPr id="184" name="모서리가 둥근 직사각형 175">
            <a:extLst>
              <a:ext uri="{FF2B5EF4-FFF2-40B4-BE49-F238E27FC236}">
                <a16:creationId xmlns:a16="http://schemas.microsoft.com/office/drawing/2014/main" id="{0679D1B6-8C7D-A9CA-E9A4-3A91C592E15C}"/>
              </a:ext>
            </a:extLst>
          </p:cNvPr>
          <p:cNvSpPr/>
          <p:nvPr/>
        </p:nvSpPr>
        <p:spPr>
          <a:xfrm>
            <a:off x="5076056" y="548680"/>
            <a:ext cx="3240360" cy="6048672"/>
          </a:xfrm>
          <a:prstGeom prst="roundRect">
            <a:avLst>
              <a:gd name="adj" fmla="val 4304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5" name="TextBox 184">
            <a:extLst>
              <a:ext uri="{FF2B5EF4-FFF2-40B4-BE49-F238E27FC236}">
                <a16:creationId xmlns:a16="http://schemas.microsoft.com/office/drawing/2014/main" id="{C9BE2156-B90A-DF53-FA1E-27DDF429CDF9}"/>
              </a:ext>
            </a:extLst>
          </p:cNvPr>
          <p:cNvSpPr txBox="1"/>
          <p:nvPr/>
        </p:nvSpPr>
        <p:spPr>
          <a:xfrm>
            <a:off x="5076056" y="620688"/>
            <a:ext cx="32403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>
                <a:latin typeface="+mn-ea"/>
              </a:rPr>
              <a:t>Gazi</a:t>
            </a:r>
            <a:endParaRPr lang="ko-KR" altLang="en-US" sz="1200" b="1" dirty="0">
              <a:latin typeface="+mn-ea"/>
            </a:endParaRPr>
          </a:p>
        </p:txBody>
      </p:sp>
      <p:sp>
        <p:nvSpPr>
          <p:cNvPr id="200" name="TextBox 199">
            <a:extLst>
              <a:ext uri="{FF2B5EF4-FFF2-40B4-BE49-F238E27FC236}">
                <a16:creationId xmlns:a16="http://schemas.microsoft.com/office/drawing/2014/main" id="{0B6E5BEC-2AC8-4F34-6232-4441752169B7}"/>
              </a:ext>
            </a:extLst>
          </p:cNvPr>
          <p:cNvSpPr txBox="1"/>
          <p:nvPr/>
        </p:nvSpPr>
        <p:spPr>
          <a:xfrm>
            <a:off x="5076056" y="764704"/>
            <a:ext cx="16561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/>
              <a:t>&lt;</a:t>
            </a:r>
            <a:endParaRPr lang="ko-KR" altLang="en-US" sz="700" u="sng" dirty="0"/>
          </a:p>
        </p:txBody>
      </p:sp>
      <p:cxnSp>
        <p:nvCxnSpPr>
          <p:cNvPr id="203" name="연결선: 꺾임 202">
            <a:extLst>
              <a:ext uri="{FF2B5EF4-FFF2-40B4-BE49-F238E27FC236}">
                <a16:creationId xmlns:a16="http://schemas.microsoft.com/office/drawing/2014/main" id="{E35BEEC5-69A5-F674-D2B3-F93D796B03FF}"/>
              </a:ext>
            </a:extLst>
          </p:cNvPr>
          <p:cNvCxnSpPr>
            <a:cxnSpLocks/>
          </p:cNvCxnSpPr>
          <p:nvPr/>
        </p:nvCxnSpPr>
        <p:spPr>
          <a:xfrm>
            <a:off x="1331640" y="836712"/>
            <a:ext cx="3744416" cy="3203329"/>
          </a:xfrm>
          <a:prstGeom prst="bentConnector3">
            <a:avLst>
              <a:gd name="adj1" fmla="val 87763"/>
            </a:avLst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5" name="TextBox 214">
            <a:extLst>
              <a:ext uri="{FF2B5EF4-FFF2-40B4-BE49-F238E27FC236}">
                <a16:creationId xmlns:a16="http://schemas.microsoft.com/office/drawing/2014/main" id="{F35DEEE5-E7F9-54FF-DAE2-02D4B66AA369}"/>
              </a:ext>
            </a:extLst>
          </p:cNvPr>
          <p:cNvSpPr txBox="1"/>
          <p:nvPr/>
        </p:nvSpPr>
        <p:spPr>
          <a:xfrm>
            <a:off x="5076056" y="116632"/>
            <a:ext cx="32403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400" u="sng" dirty="0"/>
              <a:t>뉴스 속 인물 리스트</a:t>
            </a:r>
          </a:p>
        </p:txBody>
      </p:sp>
      <p:sp>
        <p:nvSpPr>
          <p:cNvPr id="216" name="모서리가 둥근 직사각형 175">
            <a:extLst>
              <a:ext uri="{FF2B5EF4-FFF2-40B4-BE49-F238E27FC236}">
                <a16:creationId xmlns:a16="http://schemas.microsoft.com/office/drawing/2014/main" id="{539DEFBA-9B68-DAEC-99B9-D1016ABB77CB}"/>
              </a:ext>
            </a:extLst>
          </p:cNvPr>
          <p:cNvSpPr/>
          <p:nvPr/>
        </p:nvSpPr>
        <p:spPr>
          <a:xfrm>
            <a:off x="889726" y="548680"/>
            <a:ext cx="3240360" cy="6048672"/>
          </a:xfrm>
          <a:prstGeom prst="roundRect">
            <a:avLst>
              <a:gd name="adj" fmla="val 4304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7" name="TextBox 216">
            <a:extLst>
              <a:ext uri="{FF2B5EF4-FFF2-40B4-BE49-F238E27FC236}">
                <a16:creationId xmlns:a16="http://schemas.microsoft.com/office/drawing/2014/main" id="{C0B8F17D-61F2-2312-F6C0-913F61C6CB6C}"/>
              </a:ext>
            </a:extLst>
          </p:cNvPr>
          <p:cNvSpPr txBox="1"/>
          <p:nvPr/>
        </p:nvSpPr>
        <p:spPr>
          <a:xfrm>
            <a:off x="889726" y="620688"/>
            <a:ext cx="32403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>
                <a:latin typeface="+mn-ea"/>
              </a:rPr>
              <a:t>Gazi</a:t>
            </a:r>
            <a:endParaRPr lang="ko-KR" altLang="en-US" sz="1200" b="1" dirty="0">
              <a:latin typeface="+mn-ea"/>
            </a:endParaRPr>
          </a:p>
        </p:txBody>
      </p:sp>
      <p:pic>
        <p:nvPicPr>
          <p:cNvPr id="218" name="Picture 2">
            <a:extLst>
              <a:ext uri="{FF2B5EF4-FFF2-40B4-BE49-F238E27FC236}">
                <a16:creationId xmlns:a16="http://schemas.microsoft.com/office/drawing/2014/main" id="{3B09A7F3-5880-06EE-2780-46E1C075D0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986748"/>
            <a:ext cx="1152128" cy="330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9" name="Picture 3">
            <a:extLst>
              <a:ext uri="{FF2B5EF4-FFF2-40B4-BE49-F238E27FC236}">
                <a16:creationId xmlns:a16="http://schemas.microsoft.com/office/drawing/2014/main" id="{12D10DC8-D5CE-2D93-D5B1-7D38E07FA6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1490803"/>
            <a:ext cx="2880320" cy="1018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0" name="Picture 4">
            <a:extLst>
              <a:ext uri="{FF2B5EF4-FFF2-40B4-BE49-F238E27FC236}">
                <a16:creationId xmlns:a16="http://schemas.microsoft.com/office/drawing/2014/main" id="{A9823D35-0C9C-588D-A9C7-9508909D07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601" y="2642931"/>
            <a:ext cx="340837" cy="144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1" name="Picture 5">
            <a:extLst>
              <a:ext uri="{FF2B5EF4-FFF2-40B4-BE49-F238E27FC236}">
                <a16:creationId xmlns:a16="http://schemas.microsoft.com/office/drawing/2014/main" id="{0443D91A-8699-CE16-36F5-CED8797B65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43608" y="2858955"/>
            <a:ext cx="2808312" cy="2422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2" name="Picture 6">
            <a:extLst>
              <a:ext uri="{FF2B5EF4-FFF2-40B4-BE49-F238E27FC236}">
                <a16:creationId xmlns:a16="http://schemas.microsoft.com/office/drawing/2014/main" id="{3EB738DA-6E26-C21B-C4E0-9D6D7D236F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71600" y="5370418"/>
            <a:ext cx="288031" cy="152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3" name="그림 222" descr="텍스트이(가) 표시된 사진&#10;&#10;자동 생성된 설명">
            <a:extLst>
              <a:ext uri="{FF2B5EF4-FFF2-40B4-BE49-F238E27FC236}">
                <a16:creationId xmlns:a16="http://schemas.microsoft.com/office/drawing/2014/main" id="{096F7210-C8E2-6EEE-853B-5832A6ACAA7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181" y="5599526"/>
            <a:ext cx="2952328" cy="925818"/>
          </a:xfrm>
          <a:prstGeom prst="rect">
            <a:avLst/>
          </a:prstGeom>
        </p:spPr>
      </p:pic>
      <p:sp>
        <p:nvSpPr>
          <p:cNvPr id="224" name="모서리가 둥근 직사각형 258">
            <a:extLst>
              <a:ext uri="{FF2B5EF4-FFF2-40B4-BE49-F238E27FC236}">
                <a16:creationId xmlns:a16="http://schemas.microsoft.com/office/drawing/2014/main" id="{E92684A0-D360-863F-3D40-340138CD9DD7}"/>
              </a:ext>
            </a:extLst>
          </p:cNvPr>
          <p:cNvSpPr/>
          <p:nvPr/>
        </p:nvSpPr>
        <p:spPr>
          <a:xfrm>
            <a:off x="827584" y="764704"/>
            <a:ext cx="504056" cy="216024"/>
          </a:xfrm>
          <a:prstGeom prst="roundRect">
            <a:avLst/>
          </a:prstGeom>
          <a:noFill/>
          <a:ln w="19050">
            <a:solidFill>
              <a:srgbClr val="C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5" name="TextBox 224">
            <a:extLst>
              <a:ext uri="{FF2B5EF4-FFF2-40B4-BE49-F238E27FC236}">
                <a16:creationId xmlns:a16="http://schemas.microsoft.com/office/drawing/2014/main" id="{FAC82CBE-BA0D-5939-A510-0956E94D988D}"/>
              </a:ext>
            </a:extLst>
          </p:cNvPr>
          <p:cNvSpPr txBox="1"/>
          <p:nvPr/>
        </p:nvSpPr>
        <p:spPr>
          <a:xfrm>
            <a:off x="899592" y="692696"/>
            <a:ext cx="16561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/>
              <a:t>&lt;</a:t>
            </a:r>
            <a:endParaRPr lang="ko-KR" altLang="en-US" sz="700" u="sng" dirty="0"/>
          </a:p>
        </p:txBody>
      </p:sp>
      <p:sp>
        <p:nvSpPr>
          <p:cNvPr id="228" name="TextBox 227">
            <a:extLst>
              <a:ext uri="{FF2B5EF4-FFF2-40B4-BE49-F238E27FC236}">
                <a16:creationId xmlns:a16="http://schemas.microsoft.com/office/drawing/2014/main" id="{4376B7DA-CFA2-24F8-2EA0-4C792A545FE9}"/>
              </a:ext>
            </a:extLst>
          </p:cNvPr>
          <p:cNvSpPr txBox="1"/>
          <p:nvPr/>
        </p:nvSpPr>
        <p:spPr>
          <a:xfrm>
            <a:off x="5724128" y="1124744"/>
            <a:ext cx="20162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200" b="1" dirty="0"/>
              <a:t>뉴스 속 인물</a:t>
            </a:r>
            <a:endParaRPr lang="ko-KR" altLang="en-US" sz="1200" b="1" u="sng" dirty="0"/>
          </a:p>
        </p:txBody>
      </p:sp>
      <p:sp>
        <p:nvSpPr>
          <p:cNvPr id="230" name="모서리가 둥근 직사각형 163">
            <a:extLst>
              <a:ext uri="{FF2B5EF4-FFF2-40B4-BE49-F238E27FC236}">
                <a16:creationId xmlns:a16="http://schemas.microsoft.com/office/drawing/2014/main" id="{2BD2FC68-B855-7DB0-5BE3-1385C898FE91}"/>
              </a:ext>
            </a:extLst>
          </p:cNvPr>
          <p:cNvSpPr/>
          <p:nvPr/>
        </p:nvSpPr>
        <p:spPr>
          <a:xfrm>
            <a:off x="5292080" y="1772816"/>
            <a:ext cx="1224136" cy="90219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이미지</a:t>
            </a:r>
          </a:p>
        </p:txBody>
      </p:sp>
      <p:sp>
        <p:nvSpPr>
          <p:cNvPr id="243" name="TextBox 242">
            <a:extLst>
              <a:ext uri="{FF2B5EF4-FFF2-40B4-BE49-F238E27FC236}">
                <a16:creationId xmlns:a16="http://schemas.microsoft.com/office/drawing/2014/main" id="{DF5E98D0-54F2-6BA3-2F5A-8EBD1B275A15}"/>
              </a:ext>
            </a:extLst>
          </p:cNvPr>
          <p:cNvSpPr txBox="1"/>
          <p:nvPr/>
        </p:nvSpPr>
        <p:spPr>
          <a:xfrm>
            <a:off x="5364088" y="2780928"/>
            <a:ext cx="1080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200" dirty="0"/>
              <a:t>이장우</a:t>
            </a:r>
          </a:p>
        </p:txBody>
      </p:sp>
      <p:sp>
        <p:nvSpPr>
          <p:cNvPr id="244" name="모서리가 둥근 직사각형 178">
            <a:extLst>
              <a:ext uri="{FF2B5EF4-FFF2-40B4-BE49-F238E27FC236}">
                <a16:creationId xmlns:a16="http://schemas.microsoft.com/office/drawing/2014/main" id="{16AC411F-0A4D-8FBE-6BAF-B3216A4D8D53}"/>
              </a:ext>
            </a:extLst>
          </p:cNvPr>
          <p:cNvSpPr/>
          <p:nvPr/>
        </p:nvSpPr>
        <p:spPr>
          <a:xfrm>
            <a:off x="5220072" y="5949280"/>
            <a:ext cx="2880320" cy="3600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광고 영역</a:t>
            </a:r>
          </a:p>
        </p:txBody>
      </p:sp>
      <p:sp>
        <p:nvSpPr>
          <p:cNvPr id="245" name="모서리가 둥근 직사각형 163">
            <a:extLst>
              <a:ext uri="{FF2B5EF4-FFF2-40B4-BE49-F238E27FC236}">
                <a16:creationId xmlns:a16="http://schemas.microsoft.com/office/drawing/2014/main" id="{7056706F-692C-6BDB-556E-F0801F14434E}"/>
              </a:ext>
            </a:extLst>
          </p:cNvPr>
          <p:cNvSpPr/>
          <p:nvPr/>
        </p:nvSpPr>
        <p:spPr>
          <a:xfrm>
            <a:off x="6804248" y="1772816"/>
            <a:ext cx="1224136" cy="90219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이미지</a:t>
            </a:r>
          </a:p>
        </p:txBody>
      </p:sp>
      <p:sp>
        <p:nvSpPr>
          <p:cNvPr id="246" name="TextBox 245">
            <a:extLst>
              <a:ext uri="{FF2B5EF4-FFF2-40B4-BE49-F238E27FC236}">
                <a16:creationId xmlns:a16="http://schemas.microsoft.com/office/drawing/2014/main" id="{02363595-479F-21FC-793C-266C49482E29}"/>
              </a:ext>
            </a:extLst>
          </p:cNvPr>
          <p:cNvSpPr txBox="1"/>
          <p:nvPr/>
        </p:nvSpPr>
        <p:spPr>
          <a:xfrm>
            <a:off x="6876256" y="2780928"/>
            <a:ext cx="1080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200" dirty="0"/>
              <a:t>이 </a:t>
            </a:r>
            <a:r>
              <a:rPr lang="ko-KR" altLang="en-US" sz="1200" dirty="0" err="1"/>
              <a:t>름</a:t>
            </a:r>
            <a:endParaRPr lang="ko-KR" altLang="en-US" sz="1200" dirty="0"/>
          </a:p>
        </p:txBody>
      </p:sp>
      <p:sp>
        <p:nvSpPr>
          <p:cNvPr id="247" name="모서리가 둥근 직사각형 163">
            <a:extLst>
              <a:ext uri="{FF2B5EF4-FFF2-40B4-BE49-F238E27FC236}">
                <a16:creationId xmlns:a16="http://schemas.microsoft.com/office/drawing/2014/main" id="{83DC0526-595C-EC56-678F-BDD24CA0AAC7}"/>
              </a:ext>
            </a:extLst>
          </p:cNvPr>
          <p:cNvSpPr/>
          <p:nvPr/>
        </p:nvSpPr>
        <p:spPr>
          <a:xfrm>
            <a:off x="5292080" y="3140968"/>
            <a:ext cx="1224136" cy="90219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이미지</a:t>
            </a:r>
          </a:p>
        </p:txBody>
      </p:sp>
      <p:sp>
        <p:nvSpPr>
          <p:cNvPr id="248" name="TextBox 247">
            <a:extLst>
              <a:ext uri="{FF2B5EF4-FFF2-40B4-BE49-F238E27FC236}">
                <a16:creationId xmlns:a16="http://schemas.microsoft.com/office/drawing/2014/main" id="{5A175F86-F212-8EEB-66F8-3EB505838866}"/>
              </a:ext>
            </a:extLst>
          </p:cNvPr>
          <p:cNvSpPr txBox="1"/>
          <p:nvPr/>
        </p:nvSpPr>
        <p:spPr>
          <a:xfrm>
            <a:off x="5364088" y="4149080"/>
            <a:ext cx="1080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200" dirty="0"/>
              <a:t>이 </a:t>
            </a:r>
            <a:r>
              <a:rPr lang="ko-KR" altLang="en-US" sz="1200" dirty="0" err="1"/>
              <a:t>름</a:t>
            </a:r>
            <a:endParaRPr lang="ko-KR" altLang="en-US" sz="1200" dirty="0"/>
          </a:p>
        </p:txBody>
      </p:sp>
      <p:sp>
        <p:nvSpPr>
          <p:cNvPr id="249" name="모서리가 둥근 직사각형 163">
            <a:extLst>
              <a:ext uri="{FF2B5EF4-FFF2-40B4-BE49-F238E27FC236}">
                <a16:creationId xmlns:a16="http://schemas.microsoft.com/office/drawing/2014/main" id="{B42A2CFF-A4CC-AE63-FC97-AB4F3CFDF328}"/>
              </a:ext>
            </a:extLst>
          </p:cNvPr>
          <p:cNvSpPr/>
          <p:nvPr/>
        </p:nvSpPr>
        <p:spPr>
          <a:xfrm>
            <a:off x="6804248" y="3140968"/>
            <a:ext cx="1224136" cy="90219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이미지</a:t>
            </a:r>
          </a:p>
        </p:txBody>
      </p:sp>
      <p:sp>
        <p:nvSpPr>
          <p:cNvPr id="250" name="TextBox 249">
            <a:extLst>
              <a:ext uri="{FF2B5EF4-FFF2-40B4-BE49-F238E27FC236}">
                <a16:creationId xmlns:a16="http://schemas.microsoft.com/office/drawing/2014/main" id="{291C6173-C0C7-C81B-5F9D-C8F9175AECF2}"/>
              </a:ext>
            </a:extLst>
          </p:cNvPr>
          <p:cNvSpPr txBox="1"/>
          <p:nvPr/>
        </p:nvSpPr>
        <p:spPr>
          <a:xfrm>
            <a:off x="6876256" y="4149080"/>
            <a:ext cx="1080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200" dirty="0"/>
              <a:t>이 </a:t>
            </a:r>
            <a:r>
              <a:rPr lang="ko-KR" altLang="en-US" sz="1200" dirty="0" err="1"/>
              <a:t>름</a:t>
            </a:r>
            <a:endParaRPr lang="ko-KR" altLang="en-US" sz="1200" dirty="0"/>
          </a:p>
        </p:txBody>
      </p:sp>
      <p:sp>
        <p:nvSpPr>
          <p:cNvPr id="251" name="모서리가 둥근 직사각형 163">
            <a:extLst>
              <a:ext uri="{FF2B5EF4-FFF2-40B4-BE49-F238E27FC236}">
                <a16:creationId xmlns:a16="http://schemas.microsoft.com/office/drawing/2014/main" id="{93494459-8315-91C6-132E-A84B4D09DC24}"/>
              </a:ext>
            </a:extLst>
          </p:cNvPr>
          <p:cNvSpPr/>
          <p:nvPr/>
        </p:nvSpPr>
        <p:spPr>
          <a:xfrm>
            <a:off x="5292080" y="4509120"/>
            <a:ext cx="1224136" cy="90219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이미지</a:t>
            </a:r>
          </a:p>
        </p:txBody>
      </p:sp>
      <p:sp>
        <p:nvSpPr>
          <p:cNvPr id="252" name="TextBox 251">
            <a:extLst>
              <a:ext uri="{FF2B5EF4-FFF2-40B4-BE49-F238E27FC236}">
                <a16:creationId xmlns:a16="http://schemas.microsoft.com/office/drawing/2014/main" id="{22B2ED84-B498-17EC-5159-0A5184C9DD4B}"/>
              </a:ext>
            </a:extLst>
          </p:cNvPr>
          <p:cNvSpPr txBox="1"/>
          <p:nvPr/>
        </p:nvSpPr>
        <p:spPr>
          <a:xfrm>
            <a:off x="5364088" y="5517232"/>
            <a:ext cx="1080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200" dirty="0"/>
              <a:t>이 </a:t>
            </a:r>
            <a:r>
              <a:rPr lang="ko-KR" altLang="en-US" sz="1200" dirty="0" err="1"/>
              <a:t>름</a:t>
            </a:r>
            <a:endParaRPr lang="ko-KR" altLang="en-US" sz="1200" dirty="0"/>
          </a:p>
        </p:txBody>
      </p:sp>
      <p:sp>
        <p:nvSpPr>
          <p:cNvPr id="253" name="모서리가 둥근 직사각형 163">
            <a:extLst>
              <a:ext uri="{FF2B5EF4-FFF2-40B4-BE49-F238E27FC236}">
                <a16:creationId xmlns:a16="http://schemas.microsoft.com/office/drawing/2014/main" id="{2A5FC9DD-04B5-B4DF-9C89-F5577032E785}"/>
              </a:ext>
            </a:extLst>
          </p:cNvPr>
          <p:cNvSpPr/>
          <p:nvPr/>
        </p:nvSpPr>
        <p:spPr>
          <a:xfrm>
            <a:off x="6804248" y="4509120"/>
            <a:ext cx="1224136" cy="90219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이미지</a:t>
            </a:r>
          </a:p>
        </p:txBody>
      </p:sp>
      <p:sp>
        <p:nvSpPr>
          <p:cNvPr id="254" name="TextBox 253">
            <a:extLst>
              <a:ext uri="{FF2B5EF4-FFF2-40B4-BE49-F238E27FC236}">
                <a16:creationId xmlns:a16="http://schemas.microsoft.com/office/drawing/2014/main" id="{43269BC4-2982-6C43-C3D7-86F9A3A4371F}"/>
              </a:ext>
            </a:extLst>
          </p:cNvPr>
          <p:cNvSpPr txBox="1"/>
          <p:nvPr/>
        </p:nvSpPr>
        <p:spPr>
          <a:xfrm>
            <a:off x="6876256" y="5517232"/>
            <a:ext cx="1080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200" dirty="0"/>
              <a:t>이 </a:t>
            </a:r>
            <a:r>
              <a:rPr lang="ko-KR" altLang="en-US" sz="1200" dirty="0" err="1"/>
              <a:t>름</a:t>
            </a:r>
            <a:endParaRPr lang="ko-K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37492026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모서리가 둥근 직사각형 175"/>
          <p:cNvSpPr/>
          <p:nvPr/>
        </p:nvSpPr>
        <p:spPr>
          <a:xfrm>
            <a:off x="5076056" y="548680"/>
            <a:ext cx="3240360" cy="6048672"/>
          </a:xfrm>
          <a:prstGeom prst="roundRect">
            <a:avLst>
              <a:gd name="adj" fmla="val 4304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7" name="TextBox 176"/>
          <p:cNvSpPr txBox="1"/>
          <p:nvPr/>
        </p:nvSpPr>
        <p:spPr>
          <a:xfrm>
            <a:off x="5076056" y="620688"/>
            <a:ext cx="32403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>
                <a:latin typeface="+mn-ea"/>
              </a:rPr>
              <a:t>Gazi</a:t>
            </a:r>
            <a:endParaRPr lang="ko-KR" altLang="en-US" sz="1200" b="1" dirty="0">
              <a:latin typeface="+mn-ea"/>
            </a:endParaRPr>
          </a:p>
        </p:txBody>
      </p:sp>
      <p:sp>
        <p:nvSpPr>
          <p:cNvPr id="77" name="모서리가 둥근 직사각형 76"/>
          <p:cNvSpPr/>
          <p:nvPr/>
        </p:nvSpPr>
        <p:spPr>
          <a:xfrm>
            <a:off x="827584" y="548680"/>
            <a:ext cx="3240360" cy="6048672"/>
          </a:xfrm>
          <a:prstGeom prst="roundRect">
            <a:avLst>
              <a:gd name="adj" fmla="val 4304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8" name="TextBox 77"/>
          <p:cNvSpPr txBox="1"/>
          <p:nvPr/>
        </p:nvSpPr>
        <p:spPr>
          <a:xfrm>
            <a:off x="827584" y="620688"/>
            <a:ext cx="32403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>
                <a:latin typeface="+mn-ea"/>
              </a:rPr>
              <a:t>Gazi</a:t>
            </a:r>
            <a:endParaRPr lang="ko-KR" altLang="en-US" sz="1200" b="1" dirty="0">
              <a:latin typeface="+mn-ea"/>
            </a:endParaRPr>
          </a:p>
        </p:txBody>
      </p:sp>
      <p:sp>
        <p:nvSpPr>
          <p:cNvPr id="80" name="모서리가 둥근 직사각형 79"/>
          <p:cNvSpPr/>
          <p:nvPr/>
        </p:nvSpPr>
        <p:spPr>
          <a:xfrm>
            <a:off x="1043608" y="1340768"/>
            <a:ext cx="504056" cy="288032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800" b="1" dirty="0">
                <a:solidFill>
                  <a:schemeClr val="tx1"/>
                </a:solidFill>
                <a:latin typeface="+mn-ea"/>
              </a:rPr>
              <a:t>홈</a:t>
            </a:r>
          </a:p>
        </p:txBody>
      </p:sp>
      <p:sp>
        <p:nvSpPr>
          <p:cNvPr id="81" name="모서리가 둥근 직사각형 80"/>
          <p:cNvSpPr/>
          <p:nvPr/>
        </p:nvSpPr>
        <p:spPr>
          <a:xfrm>
            <a:off x="2195736" y="1340768"/>
            <a:ext cx="504056" cy="288032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800" b="1" dirty="0">
                <a:solidFill>
                  <a:schemeClr val="tx1"/>
                </a:solidFill>
                <a:latin typeface="+mn-ea"/>
              </a:rPr>
              <a:t>어디</a:t>
            </a:r>
            <a:endParaRPr lang="en-US" altLang="ko-KR" sz="800" b="1" dirty="0">
              <a:solidFill>
                <a:schemeClr val="tx1"/>
              </a:solidFill>
              <a:latin typeface="+mn-ea"/>
            </a:endParaRPr>
          </a:p>
          <a:p>
            <a:pPr algn="ctr"/>
            <a:r>
              <a:rPr lang="ko-KR" altLang="en-US" sz="800" b="1" dirty="0">
                <a:solidFill>
                  <a:schemeClr val="tx1"/>
                </a:solidFill>
                <a:latin typeface="+mn-ea"/>
              </a:rPr>
              <a:t>가지</a:t>
            </a:r>
          </a:p>
        </p:txBody>
      </p:sp>
      <p:sp>
        <p:nvSpPr>
          <p:cNvPr id="82" name="모서리가 둥근 직사각형 81"/>
          <p:cNvSpPr/>
          <p:nvPr/>
        </p:nvSpPr>
        <p:spPr>
          <a:xfrm>
            <a:off x="2771800" y="1340768"/>
            <a:ext cx="504056" cy="288032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800" b="1" dirty="0">
                <a:solidFill>
                  <a:schemeClr val="tx1"/>
                </a:solidFill>
                <a:latin typeface="+mn-ea"/>
              </a:rPr>
              <a:t>가지</a:t>
            </a:r>
            <a:endParaRPr lang="en-US" altLang="ko-KR" sz="800" b="1" dirty="0">
              <a:solidFill>
                <a:schemeClr val="tx1"/>
              </a:solidFill>
              <a:latin typeface="+mn-ea"/>
            </a:endParaRPr>
          </a:p>
          <a:p>
            <a:pPr algn="ctr"/>
            <a:r>
              <a:rPr lang="en-US" altLang="ko-KR" sz="800" b="1" dirty="0">
                <a:solidFill>
                  <a:schemeClr val="tx1"/>
                </a:solidFill>
                <a:latin typeface="+mn-ea"/>
              </a:rPr>
              <a:t>TV</a:t>
            </a:r>
            <a:endParaRPr lang="ko-KR" altLang="en-US" sz="8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83" name="모서리가 둥근 직사각형 82"/>
          <p:cNvSpPr/>
          <p:nvPr/>
        </p:nvSpPr>
        <p:spPr>
          <a:xfrm>
            <a:off x="3347864" y="1340768"/>
            <a:ext cx="504056" cy="288032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800" b="1" dirty="0">
                <a:solidFill>
                  <a:schemeClr val="tx1"/>
                </a:solidFill>
                <a:latin typeface="+mn-ea"/>
              </a:rPr>
              <a:t>가지</a:t>
            </a:r>
            <a:endParaRPr lang="en-US" altLang="ko-KR" sz="800" b="1" dirty="0">
              <a:solidFill>
                <a:schemeClr val="tx1"/>
              </a:solidFill>
              <a:latin typeface="+mn-ea"/>
            </a:endParaRPr>
          </a:p>
          <a:p>
            <a:pPr algn="ctr"/>
            <a:r>
              <a:rPr lang="ko-KR" altLang="en-US" sz="800" b="1" dirty="0">
                <a:solidFill>
                  <a:schemeClr val="tx1"/>
                </a:solidFill>
                <a:latin typeface="+mn-ea"/>
              </a:rPr>
              <a:t>마켓</a:t>
            </a:r>
          </a:p>
        </p:txBody>
      </p:sp>
      <p:sp>
        <p:nvSpPr>
          <p:cNvPr id="86" name="모서리가 둥근 직사각형 85"/>
          <p:cNvSpPr/>
          <p:nvPr/>
        </p:nvSpPr>
        <p:spPr>
          <a:xfrm>
            <a:off x="1619672" y="1340768"/>
            <a:ext cx="504056" cy="288032"/>
          </a:xfrm>
          <a:prstGeom prst="roundRect">
            <a:avLst/>
          </a:prstGeom>
          <a:solidFill>
            <a:srgbClr val="7030A0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800" b="1" dirty="0">
                <a:solidFill>
                  <a:schemeClr val="bg1"/>
                </a:solidFill>
                <a:latin typeface="+mn-ea"/>
              </a:rPr>
              <a:t>가지</a:t>
            </a:r>
            <a:endParaRPr lang="en-US" altLang="ko-KR" sz="800" b="1" dirty="0">
              <a:solidFill>
                <a:schemeClr val="bg1"/>
              </a:solidFill>
              <a:latin typeface="+mn-ea"/>
            </a:endParaRPr>
          </a:p>
          <a:p>
            <a:pPr algn="ctr"/>
            <a:r>
              <a:rPr lang="ko-KR" altLang="en-US" sz="800" b="1" dirty="0">
                <a:solidFill>
                  <a:schemeClr val="bg1"/>
                </a:solidFill>
                <a:latin typeface="+mn-ea"/>
              </a:rPr>
              <a:t>뉴스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827584" y="1988840"/>
            <a:ext cx="136815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900" b="1" dirty="0"/>
              <a:t>오늘의 뉴스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3419872" y="1988840"/>
            <a:ext cx="648072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ko-KR" altLang="en-US" sz="700"/>
              <a:t>더보기</a:t>
            </a:r>
            <a:endParaRPr lang="ko-KR" altLang="en-US" sz="700" dirty="0"/>
          </a:p>
        </p:txBody>
      </p:sp>
      <p:cxnSp>
        <p:nvCxnSpPr>
          <p:cNvPr id="54" name="직선 연결선 53"/>
          <p:cNvCxnSpPr/>
          <p:nvPr/>
        </p:nvCxnSpPr>
        <p:spPr>
          <a:xfrm>
            <a:off x="1187624" y="2564904"/>
            <a:ext cx="20162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모서리가 둥근 직사각형 54"/>
          <p:cNvSpPr/>
          <p:nvPr/>
        </p:nvSpPr>
        <p:spPr>
          <a:xfrm>
            <a:off x="3275856" y="2276872"/>
            <a:ext cx="648072" cy="2880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동영상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1187624" y="2303294"/>
            <a:ext cx="19442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050" dirty="0"/>
              <a:t>제목</a:t>
            </a:r>
          </a:p>
        </p:txBody>
      </p:sp>
      <p:cxnSp>
        <p:nvCxnSpPr>
          <p:cNvPr id="57" name="직선 연결선 56"/>
          <p:cNvCxnSpPr/>
          <p:nvPr/>
        </p:nvCxnSpPr>
        <p:spPr>
          <a:xfrm>
            <a:off x="1187624" y="2924944"/>
            <a:ext cx="20162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모서리가 둥근 직사각형 57"/>
          <p:cNvSpPr/>
          <p:nvPr/>
        </p:nvSpPr>
        <p:spPr>
          <a:xfrm>
            <a:off x="3275856" y="2636912"/>
            <a:ext cx="648072" cy="2880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1000" dirty="0">
                <a:solidFill>
                  <a:prstClr val="white"/>
                </a:solidFill>
              </a:rPr>
              <a:t>동영상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1187624" y="2663334"/>
            <a:ext cx="19442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050"/>
              <a:t>제목</a:t>
            </a:r>
          </a:p>
        </p:txBody>
      </p:sp>
      <p:sp>
        <p:nvSpPr>
          <p:cNvPr id="116" name="직사각형 115"/>
          <p:cNvSpPr/>
          <p:nvPr/>
        </p:nvSpPr>
        <p:spPr>
          <a:xfrm>
            <a:off x="827584" y="3232140"/>
            <a:ext cx="3240360" cy="556900"/>
          </a:xfrm>
          <a:prstGeom prst="rect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7" name="TextBox 116"/>
          <p:cNvSpPr txBox="1"/>
          <p:nvPr/>
        </p:nvSpPr>
        <p:spPr>
          <a:xfrm>
            <a:off x="827584" y="3376156"/>
            <a:ext cx="309634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100" dirty="0"/>
              <a:t>(</a:t>
            </a:r>
            <a:r>
              <a:rPr lang="ko-KR" altLang="en-US" sz="1100" dirty="0"/>
              <a:t>광고영역</a:t>
            </a:r>
            <a:r>
              <a:rPr lang="en-US" altLang="ko-KR" sz="1100" dirty="0"/>
              <a:t>)</a:t>
            </a:r>
            <a:endParaRPr lang="ko-KR" altLang="en-US" sz="1100" dirty="0"/>
          </a:p>
        </p:txBody>
      </p:sp>
      <p:sp>
        <p:nvSpPr>
          <p:cNvPr id="121" name="모서리가 둥근 직사각형 120"/>
          <p:cNvSpPr/>
          <p:nvPr/>
        </p:nvSpPr>
        <p:spPr>
          <a:xfrm>
            <a:off x="5292080" y="1196752"/>
            <a:ext cx="2808312" cy="1008112"/>
          </a:xfrm>
          <a:prstGeom prst="roundRect">
            <a:avLst>
              <a:gd name="adj" fmla="val 975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b="1"/>
              <a:t>광고영역</a:t>
            </a:r>
            <a:endParaRPr lang="ko-KR" altLang="en-US" sz="1000" b="1" dirty="0"/>
          </a:p>
        </p:txBody>
      </p:sp>
      <p:cxnSp>
        <p:nvCxnSpPr>
          <p:cNvPr id="123" name="직선 연결선 122"/>
          <p:cNvCxnSpPr/>
          <p:nvPr/>
        </p:nvCxnSpPr>
        <p:spPr>
          <a:xfrm>
            <a:off x="5292080" y="3429000"/>
            <a:ext cx="20162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4" name="모서리가 둥근 직사각형 123"/>
          <p:cNvSpPr/>
          <p:nvPr/>
        </p:nvSpPr>
        <p:spPr>
          <a:xfrm>
            <a:off x="7452320" y="2951366"/>
            <a:ext cx="648072" cy="47763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이미지</a:t>
            </a:r>
          </a:p>
        </p:txBody>
      </p:sp>
      <p:sp>
        <p:nvSpPr>
          <p:cNvPr id="125" name="TextBox 124"/>
          <p:cNvSpPr txBox="1"/>
          <p:nvPr/>
        </p:nvSpPr>
        <p:spPr>
          <a:xfrm>
            <a:off x="5292080" y="3167390"/>
            <a:ext cx="19442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050" dirty="0"/>
              <a:t>제목</a:t>
            </a:r>
          </a:p>
        </p:txBody>
      </p:sp>
      <p:sp>
        <p:nvSpPr>
          <p:cNvPr id="135" name="TextBox 134"/>
          <p:cNvSpPr txBox="1"/>
          <p:nvPr/>
        </p:nvSpPr>
        <p:spPr>
          <a:xfrm>
            <a:off x="5148064" y="2622104"/>
            <a:ext cx="136815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900" b="1" dirty="0"/>
              <a:t>오늘의 뉴스</a:t>
            </a:r>
          </a:p>
        </p:txBody>
      </p:sp>
      <p:cxnSp>
        <p:nvCxnSpPr>
          <p:cNvPr id="163" name="직선 연결선 162"/>
          <p:cNvCxnSpPr/>
          <p:nvPr/>
        </p:nvCxnSpPr>
        <p:spPr>
          <a:xfrm>
            <a:off x="5292080" y="4005064"/>
            <a:ext cx="20162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4" name="모서리가 둥근 직사각형 163"/>
          <p:cNvSpPr/>
          <p:nvPr/>
        </p:nvSpPr>
        <p:spPr>
          <a:xfrm>
            <a:off x="7452320" y="3527430"/>
            <a:ext cx="648072" cy="47763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이미지</a:t>
            </a:r>
          </a:p>
        </p:txBody>
      </p:sp>
      <p:sp>
        <p:nvSpPr>
          <p:cNvPr id="165" name="TextBox 164"/>
          <p:cNvSpPr txBox="1"/>
          <p:nvPr/>
        </p:nvSpPr>
        <p:spPr>
          <a:xfrm>
            <a:off x="5292080" y="3743454"/>
            <a:ext cx="19442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050" dirty="0"/>
              <a:t>제목</a:t>
            </a:r>
          </a:p>
        </p:txBody>
      </p:sp>
      <p:cxnSp>
        <p:nvCxnSpPr>
          <p:cNvPr id="166" name="직선 연결선 165"/>
          <p:cNvCxnSpPr/>
          <p:nvPr/>
        </p:nvCxnSpPr>
        <p:spPr>
          <a:xfrm>
            <a:off x="5292080" y="4581128"/>
            <a:ext cx="20162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7" name="모서리가 둥근 직사각형 166"/>
          <p:cNvSpPr/>
          <p:nvPr/>
        </p:nvSpPr>
        <p:spPr>
          <a:xfrm>
            <a:off x="7452320" y="4103494"/>
            <a:ext cx="648072" cy="47763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이미지</a:t>
            </a:r>
          </a:p>
        </p:txBody>
      </p:sp>
      <p:sp>
        <p:nvSpPr>
          <p:cNvPr id="168" name="TextBox 167"/>
          <p:cNvSpPr txBox="1"/>
          <p:nvPr/>
        </p:nvSpPr>
        <p:spPr>
          <a:xfrm>
            <a:off x="5292080" y="4319518"/>
            <a:ext cx="19442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050" dirty="0"/>
              <a:t>제목</a:t>
            </a:r>
          </a:p>
        </p:txBody>
      </p:sp>
      <p:cxnSp>
        <p:nvCxnSpPr>
          <p:cNvPr id="169" name="직선 연결선 168"/>
          <p:cNvCxnSpPr/>
          <p:nvPr/>
        </p:nvCxnSpPr>
        <p:spPr>
          <a:xfrm>
            <a:off x="5292080" y="5157192"/>
            <a:ext cx="20162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0" name="모서리가 둥근 직사각형 169"/>
          <p:cNvSpPr/>
          <p:nvPr/>
        </p:nvSpPr>
        <p:spPr>
          <a:xfrm>
            <a:off x="7452320" y="4679558"/>
            <a:ext cx="648072" cy="47763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이미지</a:t>
            </a:r>
          </a:p>
        </p:txBody>
      </p:sp>
      <p:sp>
        <p:nvSpPr>
          <p:cNvPr id="171" name="TextBox 170"/>
          <p:cNvSpPr txBox="1"/>
          <p:nvPr/>
        </p:nvSpPr>
        <p:spPr>
          <a:xfrm>
            <a:off x="5292080" y="4895582"/>
            <a:ext cx="19442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050" dirty="0"/>
              <a:t>제목</a:t>
            </a:r>
          </a:p>
        </p:txBody>
      </p:sp>
      <p:cxnSp>
        <p:nvCxnSpPr>
          <p:cNvPr id="172" name="직선 연결선 171"/>
          <p:cNvCxnSpPr/>
          <p:nvPr/>
        </p:nvCxnSpPr>
        <p:spPr>
          <a:xfrm>
            <a:off x="5292080" y="5733256"/>
            <a:ext cx="20162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3" name="모서리가 둥근 직사각형 172"/>
          <p:cNvSpPr/>
          <p:nvPr/>
        </p:nvSpPr>
        <p:spPr>
          <a:xfrm>
            <a:off x="7452320" y="5255622"/>
            <a:ext cx="648072" cy="47763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이미지</a:t>
            </a:r>
          </a:p>
        </p:txBody>
      </p:sp>
      <p:sp>
        <p:nvSpPr>
          <p:cNvPr id="174" name="TextBox 173"/>
          <p:cNvSpPr txBox="1"/>
          <p:nvPr/>
        </p:nvSpPr>
        <p:spPr>
          <a:xfrm>
            <a:off x="5292080" y="5471646"/>
            <a:ext cx="19442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050" dirty="0"/>
              <a:t>제목</a:t>
            </a:r>
          </a:p>
        </p:txBody>
      </p:sp>
      <p:cxnSp>
        <p:nvCxnSpPr>
          <p:cNvPr id="178" name="직선 연결선 177"/>
          <p:cNvCxnSpPr/>
          <p:nvPr/>
        </p:nvCxnSpPr>
        <p:spPr>
          <a:xfrm>
            <a:off x="5292080" y="6309320"/>
            <a:ext cx="20162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9" name="모서리가 둥근 직사각형 178"/>
          <p:cNvSpPr/>
          <p:nvPr/>
        </p:nvSpPr>
        <p:spPr>
          <a:xfrm>
            <a:off x="7452320" y="5831686"/>
            <a:ext cx="648072" cy="47763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이미지</a:t>
            </a:r>
          </a:p>
        </p:txBody>
      </p:sp>
      <p:sp>
        <p:nvSpPr>
          <p:cNvPr id="180" name="TextBox 179"/>
          <p:cNvSpPr txBox="1"/>
          <p:nvPr/>
        </p:nvSpPr>
        <p:spPr>
          <a:xfrm>
            <a:off x="5292080" y="6047710"/>
            <a:ext cx="19442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050" dirty="0"/>
              <a:t>제목</a:t>
            </a:r>
          </a:p>
        </p:txBody>
      </p:sp>
      <p:sp>
        <p:nvSpPr>
          <p:cNvPr id="84" name="TextBox 83"/>
          <p:cNvSpPr txBox="1"/>
          <p:nvPr/>
        </p:nvSpPr>
        <p:spPr>
          <a:xfrm>
            <a:off x="827584" y="116632"/>
            <a:ext cx="32403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400" u="sng" dirty="0"/>
              <a:t>오늘의 뉴스</a:t>
            </a:r>
            <a:r>
              <a:rPr lang="en-US" altLang="ko-KR" sz="1400" u="sng" dirty="0"/>
              <a:t>(</a:t>
            </a:r>
            <a:r>
              <a:rPr lang="ko-KR" altLang="en-US" sz="1400" u="sng" dirty="0"/>
              <a:t>업데이트 순 </a:t>
            </a:r>
            <a:r>
              <a:rPr lang="ko-KR" altLang="en-US" sz="1400" u="sng" dirty="0" err="1"/>
              <a:t>리스트업</a:t>
            </a:r>
            <a:r>
              <a:rPr lang="en-US" altLang="ko-KR" sz="1400" u="sng" dirty="0"/>
              <a:t>)</a:t>
            </a:r>
            <a:r>
              <a:rPr lang="ko-KR" altLang="en-US" sz="1400" u="sng" dirty="0"/>
              <a:t> </a:t>
            </a:r>
          </a:p>
        </p:txBody>
      </p:sp>
      <p:sp>
        <p:nvSpPr>
          <p:cNvPr id="85" name="TextBox 84"/>
          <p:cNvSpPr txBox="1"/>
          <p:nvPr/>
        </p:nvSpPr>
        <p:spPr>
          <a:xfrm>
            <a:off x="5076056" y="116632"/>
            <a:ext cx="32403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400" u="sng"/>
              <a:t>오늘의 뉴스 </a:t>
            </a:r>
            <a:r>
              <a:rPr lang="ko-KR" altLang="en-US" sz="1400" u="sng" dirty="0" err="1"/>
              <a:t>더보기</a:t>
            </a:r>
            <a:r>
              <a:rPr lang="ko-KR" altLang="en-US" sz="1400" u="sng" dirty="0"/>
              <a:t> </a:t>
            </a:r>
          </a:p>
        </p:txBody>
      </p:sp>
      <p:sp>
        <p:nvSpPr>
          <p:cNvPr id="87" name="모서리가 둥근 직사각형 86"/>
          <p:cNvSpPr/>
          <p:nvPr/>
        </p:nvSpPr>
        <p:spPr>
          <a:xfrm>
            <a:off x="3059832" y="1772816"/>
            <a:ext cx="936104" cy="144016"/>
          </a:xfrm>
          <a:prstGeom prst="roundRect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800">
                <a:solidFill>
                  <a:schemeClr val="tx1"/>
                </a:solidFill>
              </a:rPr>
              <a:t>관심지역 설정</a:t>
            </a:r>
            <a:endParaRPr lang="ko-KR" altLang="en-US" sz="800" dirty="0">
              <a:solidFill>
                <a:schemeClr val="tx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3590F3D-2DD4-F9AE-84C5-DFD6DFB4C1BD}"/>
              </a:ext>
            </a:extLst>
          </p:cNvPr>
          <p:cNvSpPr txBox="1"/>
          <p:nvPr/>
        </p:nvSpPr>
        <p:spPr>
          <a:xfrm>
            <a:off x="827584" y="3861048"/>
            <a:ext cx="136815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900" b="1" dirty="0"/>
              <a:t>뉴스 픽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B17E6BD-D085-B6C0-1A1C-0A10D0C0DC80}"/>
              </a:ext>
            </a:extLst>
          </p:cNvPr>
          <p:cNvSpPr txBox="1"/>
          <p:nvPr/>
        </p:nvSpPr>
        <p:spPr>
          <a:xfrm>
            <a:off x="2195736" y="3861048"/>
            <a:ext cx="324036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700" dirty="0" err="1"/>
              <a:t>더보기</a:t>
            </a:r>
            <a:endParaRPr lang="ko-KR" altLang="en-US" sz="700" dirty="0"/>
          </a:p>
        </p:txBody>
      </p:sp>
      <p:cxnSp>
        <p:nvCxnSpPr>
          <p:cNvPr id="4" name="직선 연결선 3">
            <a:extLst>
              <a:ext uri="{FF2B5EF4-FFF2-40B4-BE49-F238E27FC236}">
                <a16:creationId xmlns:a16="http://schemas.microsoft.com/office/drawing/2014/main" id="{DA6BAD1A-922A-3BC3-3923-A81FD4B231BA}"/>
              </a:ext>
            </a:extLst>
          </p:cNvPr>
          <p:cNvCxnSpPr/>
          <p:nvPr/>
        </p:nvCxnSpPr>
        <p:spPr>
          <a:xfrm>
            <a:off x="1187624" y="4437112"/>
            <a:ext cx="20162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모서리가 둥근 직사각형 54">
            <a:extLst>
              <a:ext uri="{FF2B5EF4-FFF2-40B4-BE49-F238E27FC236}">
                <a16:creationId xmlns:a16="http://schemas.microsoft.com/office/drawing/2014/main" id="{435B4A3C-857C-E286-A5EE-898CBD4E57AF}"/>
              </a:ext>
            </a:extLst>
          </p:cNvPr>
          <p:cNvSpPr/>
          <p:nvPr/>
        </p:nvSpPr>
        <p:spPr>
          <a:xfrm>
            <a:off x="3275856" y="4149080"/>
            <a:ext cx="648072" cy="2880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동영상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3E2F301-D5B1-99D0-8DD4-04CE0870F9F5}"/>
              </a:ext>
            </a:extLst>
          </p:cNvPr>
          <p:cNvSpPr txBox="1"/>
          <p:nvPr/>
        </p:nvSpPr>
        <p:spPr>
          <a:xfrm>
            <a:off x="1187624" y="4175502"/>
            <a:ext cx="19442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050" dirty="0"/>
              <a:t>제목</a:t>
            </a:r>
          </a:p>
        </p:txBody>
      </p:sp>
      <p:cxnSp>
        <p:nvCxnSpPr>
          <p:cNvPr id="7" name="직선 연결선 6">
            <a:extLst>
              <a:ext uri="{FF2B5EF4-FFF2-40B4-BE49-F238E27FC236}">
                <a16:creationId xmlns:a16="http://schemas.microsoft.com/office/drawing/2014/main" id="{E0EE7239-9759-5EBF-AA02-A96747694E6D}"/>
              </a:ext>
            </a:extLst>
          </p:cNvPr>
          <p:cNvCxnSpPr/>
          <p:nvPr/>
        </p:nvCxnSpPr>
        <p:spPr>
          <a:xfrm>
            <a:off x="1187624" y="4797152"/>
            <a:ext cx="20162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모서리가 둥근 직사각형 57">
            <a:extLst>
              <a:ext uri="{FF2B5EF4-FFF2-40B4-BE49-F238E27FC236}">
                <a16:creationId xmlns:a16="http://schemas.microsoft.com/office/drawing/2014/main" id="{713AEBA3-4EA0-062E-8F2C-AC1AC1835470}"/>
              </a:ext>
            </a:extLst>
          </p:cNvPr>
          <p:cNvSpPr/>
          <p:nvPr/>
        </p:nvSpPr>
        <p:spPr>
          <a:xfrm>
            <a:off x="3275856" y="4509120"/>
            <a:ext cx="648072" cy="2880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1000" dirty="0">
                <a:solidFill>
                  <a:prstClr val="white"/>
                </a:solidFill>
              </a:rPr>
              <a:t>동영상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FD77A11-07F3-78CC-1FA0-2864484C26A5}"/>
              </a:ext>
            </a:extLst>
          </p:cNvPr>
          <p:cNvSpPr txBox="1"/>
          <p:nvPr/>
        </p:nvSpPr>
        <p:spPr>
          <a:xfrm>
            <a:off x="1187624" y="4535542"/>
            <a:ext cx="19442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050" dirty="0"/>
              <a:t>제목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4599D64-E852-97AE-6AB3-A73A09DCF2B3}"/>
              </a:ext>
            </a:extLst>
          </p:cNvPr>
          <p:cNvSpPr txBox="1"/>
          <p:nvPr/>
        </p:nvSpPr>
        <p:spPr>
          <a:xfrm>
            <a:off x="827584" y="908720"/>
            <a:ext cx="1152128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700" dirty="0"/>
              <a:t>◎ 뉴스 속 인물  </a:t>
            </a:r>
            <a:r>
              <a:rPr lang="ko-KR" altLang="en-US" sz="700" u="sng" dirty="0"/>
              <a:t>이장우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C1D341B-82E3-9887-8107-4484F3F1B6A1}"/>
              </a:ext>
            </a:extLst>
          </p:cNvPr>
          <p:cNvSpPr txBox="1"/>
          <p:nvPr/>
        </p:nvSpPr>
        <p:spPr>
          <a:xfrm>
            <a:off x="3429738" y="908720"/>
            <a:ext cx="648072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700" dirty="0"/>
              <a:t>◎ </a:t>
            </a:r>
            <a:r>
              <a:rPr lang="ko-KR" altLang="en-US" sz="700" dirty="0" err="1"/>
              <a:t>현위치</a:t>
            </a:r>
            <a:endParaRPr lang="ko-KR" altLang="en-US" sz="7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EC5BA42-88BD-406E-9DB7-EC2DA44D1117}"/>
              </a:ext>
            </a:extLst>
          </p:cNvPr>
          <p:cNvSpPr txBox="1"/>
          <p:nvPr/>
        </p:nvSpPr>
        <p:spPr>
          <a:xfrm>
            <a:off x="5066190" y="908720"/>
            <a:ext cx="1152128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700" dirty="0"/>
              <a:t>◎ 뉴스 속 인물  </a:t>
            </a:r>
            <a:r>
              <a:rPr lang="ko-KR" altLang="en-US" sz="700" u="sng" dirty="0"/>
              <a:t>이장우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B480E9A-CFA8-4087-CF7A-324FC8C16CF2}"/>
              </a:ext>
            </a:extLst>
          </p:cNvPr>
          <p:cNvSpPr txBox="1"/>
          <p:nvPr/>
        </p:nvSpPr>
        <p:spPr>
          <a:xfrm>
            <a:off x="7668344" y="908720"/>
            <a:ext cx="648072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700" dirty="0"/>
              <a:t>◎ </a:t>
            </a:r>
            <a:r>
              <a:rPr lang="ko-KR" altLang="en-US" sz="700" dirty="0" err="1"/>
              <a:t>현위치</a:t>
            </a:r>
            <a:endParaRPr lang="ko-KR" altLang="en-US" sz="700" dirty="0"/>
          </a:p>
        </p:txBody>
      </p:sp>
      <p:sp>
        <p:nvSpPr>
          <p:cNvPr id="29" name="모서리가 둥근 직사각형 258">
            <a:extLst>
              <a:ext uri="{FF2B5EF4-FFF2-40B4-BE49-F238E27FC236}">
                <a16:creationId xmlns:a16="http://schemas.microsoft.com/office/drawing/2014/main" id="{1A2C0D45-1118-E1FF-A330-E03CA3DBE249}"/>
              </a:ext>
            </a:extLst>
          </p:cNvPr>
          <p:cNvSpPr/>
          <p:nvPr/>
        </p:nvSpPr>
        <p:spPr>
          <a:xfrm>
            <a:off x="3635896" y="1916832"/>
            <a:ext cx="360040" cy="360040"/>
          </a:xfrm>
          <a:prstGeom prst="roundRect">
            <a:avLst/>
          </a:prstGeom>
          <a:noFill/>
          <a:ln w="19050">
            <a:solidFill>
              <a:srgbClr val="C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30" name="연결선: 꺾임 29">
            <a:extLst>
              <a:ext uri="{FF2B5EF4-FFF2-40B4-BE49-F238E27FC236}">
                <a16:creationId xmlns:a16="http://schemas.microsoft.com/office/drawing/2014/main" id="{07BCCF29-30DF-5AA8-0519-BCDE659C3290}"/>
              </a:ext>
            </a:extLst>
          </p:cNvPr>
          <p:cNvCxnSpPr>
            <a:cxnSpLocks/>
            <a:stCxn id="29" idx="3"/>
            <a:endCxn id="176" idx="1"/>
          </p:cNvCxnSpPr>
          <p:nvPr/>
        </p:nvCxnSpPr>
        <p:spPr>
          <a:xfrm>
            <a:off x="3995936" y="2096852"/>
            <a:ext cx="1080120" cy="1476164"/>
          </a:xfrm>
          <a:prstGeom prst="bentConnector3">
            <a:avLst>
              <a:gd name="adj1" fmla="val 50000"/>
            </a:avLst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B5CC9C63-8BE4-E5C4-7D60-E87E4B9160DF}"/>
              </a:ext>
            </a:extLst>
          </p:cNvPr>
          <p:cNvSpPr txBox="1"/>
          <p:nvPr/>
        </p:nvSpPr>
        <p:spPr>
          <a:xfrm>
            <a:off x="827584" y="4957137"/>
            <a:ext cx="100811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900" b="1" dirty="0"/>
              <a:t>가지가지 소식</a:t>
            </a:r>
          </a:p>
        </p:txBody>
      </p:sp>
      <p:cxnSp>
        <p:nvCxnSpPr>
          <p:cNvPr id="15" name="직선 연결선 14">
            <a:extLst>
              <a:ext uri="{FF2B5EF4-FFF2-40B4-BE49-F238E27FC236}">
                <a16:creationId xmlns:a16="http://schemas.microsoft.com/office/drawing/2014/main" id="{F0ECBA73-3FEB-3303-0D00-380979CF15FD}"/>
              </a:ext>
            </a:extLst>
          </p:cNvPr>
          <p:cNvCxnSpPr/>
          <p:nvPr/>
        </p:nvCxnSpPr>
        <p:spPr>
          <a:xfrm>
            <a:off x="1187624" y="5498068"/>
            <a:ext cx="27363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0DF1E0D2-C954-7785-8795-E02BE826110B}"/>
              </a:ext>
            </a:extLst>
          </p:cNvPr>
          <p:cNvSpPr txBox="1"/>
          <p:nvPr/>
        </p:nvSpPr>
        <p:spPr>
          <a:xfrm>
            <a:off x="1187624" y="5236458"/>
            <a:ext cx="19442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050" dirty="0"/>
              <a:t>제목</a:t>
            </a:r>
          </a:p>
        </p:txBody>
      </p:sp>
      <p:cxnSp>
        <p:nvCxnSpPr>
          <p:cNvPr id="17" name="직선 연결선 16">
            <a:extLst>
              <a:ext uri="{FF2B5EF4-FFF2-40B4-BE49-F238E27FC236}">
                <a16:creationId xmlns:a16="http://schemas.microsoft.com/office/drawing/2014/main" id="{F4BC011B-6118-10EE-8C8F-76F5FC76199A}"/>
              </a:ext>
            </a:extLst>
          </p:cNvPr>
          <p:cNvCxnSpPr/>
          <p:nvPr/>
        </p:nvCxnSpPr>
        <p:spPr>
          <a:xfrm>
            <a:off x="1187624" y="5759678"/>
            <a:ext cx="27363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6897C980-97F5-27E3-012E-D46017B47644}"/>
              </a:ext>
            </a:extLst>
          </p:cNvPr>
          <p:cNvSpPr txBox="1"/>
          <p:nvPr/>
        </p:nvSpPr>
        <p:spPr>
          <a:xfrm>
            <a:off x="1187624" y="5498068"/>
            <a:ext cx="19442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050" dirty="0"/>
              <a:t>제목</a:t>
            </a:r>
          </a:p>
        </p:txBody>
      </p:sp>
      <p:cxnSp>
        <p:nvCxnSpPr>
          <p:cNvPr id="19" name="직선 연결선 18">
            <a:extLst>
              <a:ext uri="{FF2B5EF4-FFF2-40B4-BE49-F238E27FC236}">
                <a16:creationId xmlns:a16="http://schemas.microsoft.com/office/drawing/2014/main" id="{85877157-A3E3-6FF3-324E-ED25CC4811F3}"/>
              </a:ext>
            </a:extLst>
          </p:cNvPr>
          <p:cNvCxnSpPr/>
          <p:nvPr/>
        </p:nvCxnSpPr>
        <p:spPr>
          <a:xfrm>
            <a:off x="1187624" y="6047710"/>
            <a:ext cx="27363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10A6A55E-40F1-C6BC-8067-F7126096960C}"/>
              </a:ext>
            </a:extLst>
          </p:cNvPr>
          <p:cNvSpPr txBox="1"/>
          <p:nvPr/>
        </p:nvSpPr>
        <p:spPr>
          <a:xfrm>
            <a:off x="1187624" y="5786100"/>
            <a:ext cx="19442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050" dirty="0"/>
              <a:t>제목</a:t>
            </a:r>
          </a:p>
        </p:txBody>
      </p:sp>
      <p:cxnSp>
        <p:nvCxnSpPr>
          <p:cNvPr id="21" name="직선 연결선 20">
            <a:extLst>
              <a:ext uri="{FF2B5EF4-FFF2-40B4-BE49-F238E27FC236}">
                <a16:creationId xmlns:a16="http://schemas.microsoft.com/office/drawing/2014/main" id="{3B9F1802-A648-D815-D947-7622EAAA8C96}"/>
              </a:ext>
            </a:extLst>
          </p:cNvPr>
          <p:cNvCxnSpPr/>
          <p:nvPr/>
        </p:nvCxnSpPr>
        <p:spPr>
          <a:xfrm>
            <a:off x="1187624" y="6309320"/>
            <a:ext cx="27363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5EA2050B-91BF-3B3C-5F2B-F5871F7D88C5}"/>
              </a:ext>
            </a:extLst>
          </p:cNvPr>
          <p:cNvSpPr txBox="1"/>
          <p:nvPr/>
        </p:nvSpPr>
        <p:spPr>
          <a:xfrm>
            <a:off x="1187624" y="6047710"/>
            <a:ext cx="19442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050" dirty="0"/>
              <a:t>제목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모서리가 둥근 직사각형 120"/>
          <p:cNvSpPr/>
          <p:nvPr/>
        </p:nvSpPr>
        <p:spPr>
          <a:xfrm>
            <a:off x="827584" y="548680"/>
            <a:ext cx="3240360" cy="6048672"/>
          </a:xfrm>
          <a:prstGeom prst="roundRect">
            <a:avLst>
              <a:gd name="adj" fmla="val 4304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3" name="TextBox 122"/>
          <p:cNvSpPr txBox="1"/>
          <p:nvPr/>
        </p:nvSpPr>
        <p:spPr>
          <a:xfrm>
            <a:off x="827584" y="620688"/>
            <a:ext cx="32403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>
                <a:latin typeface="+mn-ea"/>
              </a:rPr>
              <a:t>Gazi</a:t>
            </a:r>
            <a:endParaRPr lang="ko-KR" altLang="en-US" sz="1200" b="1" dirty="0">
              <a:latin typeface="+mn-ea"/>
            </a:endParaRPr>
          </a:p>
        </p:txBody>
      </p:sp>
      <p:sp>
        <p:nvSpPr>
          <p:cNvPr id="124" name="모서리가 둥근 직사각형 123"/>
          <p:cNvSpPr/>
          <p:nvPr/>
        </p:nvSpPr>
        <p:spPr>
          <a:xfrm>
            <a:off x="1043608" y="1196752"/>
            <a:ext cx="2808312" cy="1008112"/>
          </a:xfrm>
          <a:prstGeom prst="roundRect">
            <a:avLst>
              <a:gd name="adj" fmla="val 975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b="1"/>
              <a:t>광고영역</a:t>
            </a:r>
            <a:endParaRPr lang="ko-KR" altLang="en-US" sz="1000" b="1" dirty="0"/>
          </a:p>
        </p:txBody>
      </p:sp>
      <p:cxnSp>
        <p:nvCxnSpPr>
          <p:cNvPr id="125" name="직선 연결선 124"/>
          <p:cNvCxnSpPr/>
          <p:nvPr/>
        </p:nvCxnSpPr>
        <p:spPr>
          <a:xfrm>
            <a:off x="1043608" y="3429000"/>
            <a:ext cx="20162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7" name="모서리가 둥근 직사각형 126"/>
          <p:cNvSpPr/>
          <p:nvPr/>
        </p:nvSpPr>
        <p:spPr>
          <a:xfrm>
            <a:off x="3203848" y="2951366"/>
            <a:ext cx="648072" cy="47763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이미지</a:t>
            </a:r>
          </a:p>
        </p:txBody>
      </p:sp>
      <p:sp>
        <p:nvSpPr>
          <p:cNvPr id="128" name="TextBox 127"/>
          <p:cNvSpPr txBox="1"/>
          <p:nvPr/>
        </p:nvSpPr>
        <p:spPr>
          <a:xfrm>
            <a:off x="1043608" y="3167390"/>
            <a:ext cx="19442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050" dirty="0"/>
              <a:t>제목</a:t>
            </a:r>
          </a:p>
        </p:txBody>
      </p:sp>
      <p:sp>
        <p:nvSpPr>
          <p:cNvPr id="133" name="TextBox 132"/>
          <p:cNvSpPr txBox="1"/>
          <p:nvPr/>
        </p:nvSpPr>
        <p:spPr>
          <a:xfrm>
            <a:off x="899592" y="2492896"/>
            <a:ext cx="136815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900" b="1" dirty="0"/>
              <a:t>오늘의 뉴스</a:t>
            </a:r>
          </a:p>
        </p:txBody>
      </p:sp>
      <p:cxnSp>
        <p:nvCxnSpPr>
          <p:cNvPr id="134" name="직선 연결선 133"/>
          <p:cNvCxnSpPr/>
          <p:nvPr/>
        </p:nvCxnSpPr>
        <p:spPr>
          <a:xfrm>
            <a:off x="1043608" y="4005064"/>
            <a:ext cx="20162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5" name="모서리가 둥근 직사각형 134"/>
          <p:cNvSpPr/>
          <p:nvPr/>
        </p:nvSpPr>
        <p:spPr>
          <a:xfrm>
            <a:off x="3203848" y="3527430"/>
            <a:ext cx="648072" cy="47763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이미지</a:t>
            </a:r>
          </a:p>
        </p:txBody>
      </p:sp>
      <p:sp>
        <p:nvSpPr>
          <p:cNvPr id="136" name="TextBox 135"/>
          <p:cNvSpPr txBox="1"/>
          <p:nvPr/>
        </p:nvSpPr>
        <p:spPr>
          <a:xfrm>
            <a:off x="1043608" y="3743454"/>
            <a:ext cx="19442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050" dirty="0"/>
              <a:t>제목</a:t>
            </a:r>
          </a:p>
        </p:txBody>
      </p:sp>
      <p:cxnSp>
        <p:nvCxnSpPr>
          <p:cNvPr id="137" name="직선 연결선 136"/>
          <p:cNvCxnSpPr/>
          <p:nvPr/>
        </p:nvCxnSpPr>
        <p:spPr>
          <a:xfrm>
            <a:off x="1043608" y="4581128"/>
            <a:ext cx="20162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8" name="모서리가 둥근 직사각형 137"/>
          <p:cNvSpPr/>
          <p:nvPr/>
        </p:nvSpPr>
        <p:spPr>
          <a:xfrm>
            <a:off x="3203848" y="4103494"/>
            <a:ext cx="648072" cy="47763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이미지</a:t>
            </a:r>
          </a:p>
        </p:txBody>
      </p:sp>
      <p:sp>
        <p:nvSpPr>
          <p:cNvPr id="139" name="TextBox 138"/>
          <p:cNvSpPr txBox="1"/>
          <p:nvPr/>
        </p:nvSpPr>
        <p:spPr>
          <a:xfrm>
            <a:off x="1043608" y="4319518"/>
            <a:ext cx="19442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050" dirty="0"/>
              <a:t>제목</a:t>
            </a:r>
          </a:p>
        </p:txBody>
      </p:sp>
      <p:cxnSp>
        <p:nvCxnSpPr>
          <p:cNvPr id="140" name="직선 연결선 139"/>
          <p:cNvCxnSpPr/>
          <p:nvPr/>
        </p:nvCxnSpPr>
        <p:spPr>
          <a:xfrm>
            <a:off x="1043608" y="5157192"/>
            <a:ext cx="20162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모서리가 둥근 직사각형 140"/>
          <p:cNvSpPr/>
          <p:nvPr/>
        </p:nvSpPr>
        <p:spPr>
          <a:xfrm>
            <a:off x="3203848" y="4679558"/>
            <a:ext cx="648072" cy="47763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이미지</a:t>
            </a:r>
          </a:p>
        </p:txBody>
      </p:sp>
      <p:sp>
        <p:nvSpPr>
          <p:cNvPr id="142" name="TextBox 141"/>
          <p:cNvSpPr txBox="1"/>
          <p:nvPr/>
        </p:nvSpPr>
        <p:spPr>
          <a:xfrm>
            <a:off x="1043608" y="4895582"/>
            <a:ext cx="19442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050" dirty="0"/>
              <a:t>제목</a:t>
            </a:r>
          </a:p>
        </p:txBody>
      </p:sp>
      <p:cxnSp>
        <p:nvCxnSpPr>
          <p:cNvPr id="143" name="직선 연결선 142"/>
          <p:cNvCxnSpPr/>
          <p:nvPr/>
        </p:nvCxnSpPr>
        <p:spPr>
          <a:xfrm>
            <a:off x="1043608" y="5733256"/>
            <a:ext cx="20162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" name="모서리가 둥근 직사각형 143"/>
          <p:cNvSpPr/>
          <p:nvPr/>
        </p:nvSpPr>
        <p:spPr>
          <a:xfrm>
            <a:off x="3203848" y="5255622"/>
            <a:ext cx="648072" cy="47763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이미지</a:t>
            </a:r>
          </a:p>
        </p:txBody>
      </p:sp>
      <p:sp>
        <p:nvSpPr>
          <p:cNvPr id="145" name="TextBox 144"/>
          <p:cNvSpPr txBox="1"/>
          <p:nvPr/>
        </p:nvSpPr>
        <p:spPr>
          <a:xfrm>
            <a:off x="1043608" y="5471646"/>
            <a:ext cx="19442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050" dirty="0"/>
              <a:t>제목</a:t>
            </a:r>
          </a:p>
        </p:txBody>
      </p:sp>
      <p:cxnSp>
        <p:nvCxnSpPr>
          <p:cNvPr id="146" name="직선 연결선 145"/>
          <p:cNvCxnSpPr/>
          <p:nvPr/>
        </p:nvCxnSpPr>
        <p:spPr>
          <a:xfrm>
            <a:off x="1043608" y="6309320"/>
            <a:ext cx="20162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7" name="모서리가 둥근 직사각형 146"/>
          <p:cNvSpPr/>
          <p:nvPr/>
        </p:nvSpPr>
        <p:spPr>
          <a:xfrm>
            <a:off x="3203848" y="5831686"/>
            <a:ext cx="648072" cy="47763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이미지</a:t>
            </a:r>
          </a:p>
        </p:txBody>
      </p:sp>
      <p:sp>
        <p:nvSpPr>
          <p:cNvPr id="148" name="TextBox 147"/>
          <p:cNvSpPr txBox="1"/>
          <p:nvPr/>
        </p:nvSpPr>
        <p:spPr>
          <a:xfrm>
            <a:off x="1043608" y="6047710"/>
            <a:ext cx="19442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050" dirty="0"/>
              <a:t>제목</a:t>
            </a:r>
          </a:p>
        </p:txBody>
      </p:sp>
      <p:sp>
        <p:nvSpPr>
          <p:cNvPr id="151" name="모서리가 둥근 직사각형 150"/>
          <p:cNvSpPr/>
          <p:nvPr/>
        </p:nvSpPr>
        <p:spPr>
          <a:xfrm>
            <a:off x="5076056" y="548680"/>
            <a:ext cx="3240360" cy="6048672"/>
          </a:xfrm>
          <a:prstGeom prst="roundRect">
            <a:avLst>
              <a:gd name="adj" fmla="val 4304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6" name="TextBox 35"/>
          <p:cNvSpPr txBox="1"/>
          <p:nvPr/>
        </p:nvSpPr>
        <p:spPr>
          <a:xfrm>
            <a:off x="5076056" y="116632"/>
            <a:ext cx="32403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400" u="sng" dirty="0"/>
              <a:t>오늘의 뉴스 상세페이지 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827584" y="116632"/>
            <a:ext cx="32403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400" u="sng" dirty="0"/>
              <a:t>오늘의 뉴스</a:t>
            </a:r>
          </a:p>
        </p:txBody>
      </p:sp>
      <p:sp>
        <p:nvSpPr>
          <p:cNvPr id="38" name="모서리가 둥근 직사각형 37"/>
          <p:cNvSpPr/>
          <p:nvPr/>
        </p:nvSpPr>
        <p:spPr>
          <a:xfrm>
            <a:off x="3059832" y="2348880"/>
            <a:ext cx="936104" cy="144016"/>
          </a:xfrm>
          <a:prstGeom prst="roundRect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800">
                <a:solidFill>
                  <a:schemeClr val="tx1"/>
                </a:solidFill>
              </a:rPr>
              <a:t>관심지역 설정</a:t>
            </a:r>
            <a:endParaRPr lang="ko-KR" altLang="en-US" sz="800" dirty="0">
              <a:solidFill>
                <a:schemeClr val="tx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7AB35D7-6C63-165D-0650-B42C57C68BE8}"/>
              </a:ext>
            </a:extLst>
          </p:cNvPr>
          <p:cNvSpPr txBox="1"/>
          <p:nvPr/>
        </p:nvSpPr>
        <p:spPr>
          <a:xfrm>
            <a:off x="827584" y="908720"/>
            <a:ext cx="1152128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700" dirty="0"/>
              <a:t>◎ 뉴스 속 인물  </a:t>
            </a:r>
            <a:r>
              <a:rPr lang="ko-KR" altLang="en-US" sz="700" u="sng" dirty="0"/>
              <a:t>이장우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B4BE63C-B7F5-D841-4490-B6FA3E5AF13E}"/>
              </a:ext>
            </a:extLst>
          </p:cNvPr>
          <p:cNvSpPr txBox="1"/>
          <p:nvPr/>
        </p:nvSpPr>
        <p:spPr>
          <a:xfrm>
            <a:off x="3429738" y="908720"/>
            <a:ext cx="648072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700" dirty="0"/>
              <a:t>◎ </a:t>
            </a:r>
            <a:r>
              <a:rPr lang="ko-KR" altLang="en-US" sz="700" dirty="0" err="1"/>
              <a:t>현위치</a:t>
            </a:r>
            <a:endParaRPr lang="ko-KR" altLang="en-US" sz="700" dirty="0"/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id="{6985E047-AC96-0385-002A-7A08C7C347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9663" y="667891"/>
            <a:ext cx="2914650" cy="5810250"/>
          </a:xfrm>
          <a:prstGeom prst="rect">
            <a:avLst/>
          </a:prstGeom>
        </p:spPr>
      </p:pic>
      <p:sp>
        <p:nvSpPr>
          <p:cNvPr id="4" name="모서리가 둥근 직사각형 258">
            <a:extLst>
              <a:ext uri="{FF2B5EF4-FFF2-40B4-BE49-F238E27FC236}">
                <a16:creationId xmlns:a16="http://schemas.microsoft.com/office/drawing/2014/main" id="{56A82B53-8FDC-BF0A-A89F-4954E973D334}"/>
              </a:ext>
            </a:extLst>
          </p:cNvPr>
          <p:cNvSpPr/>
          <p:nvPr/>
        </p:nvSpPr>
        <p:spPr>
          <a:xfrm>
            <a:off x="971600" y="2852936"/>
            <a:ext cx="2952328" cy="648072"/>
          </a:xfrm>
          <a:prstGeom prst="roundRect">
            <a:avLst/>
          </a:prstGeom>
          <a:noFill/>
          <a:ln w="19050">
            <a:solidFill>
              <a:srgbClr val="C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5" name="연결선: 꺾임 4">
            <a:extLst>
              <a:ext uri="{FF2B5EF4-FFF2-40B4-BE49-F238E27FC236}">
                <a16:creationId xmlns:a16="http://schemas.microsoft.com/office/drawing/2014/main" id="{6584949B-CE6E-1D30-CDFC-933FA1D5167A}"/>
              </a:ext>
            </a:extLst>
          </p:cNvPr>
          <p:cNvCxnSpPr>
            <a:cxnSpLocks/>
            <a:stCxn id="4" idx="3"/>
            <a:endCxn id="151" idx="1"/>
          </p:cNvCxnSpPr>
          <p:nvPr/>
        </p:nvCxnSpPr>
        <p:spPr>
          <a:xfrm>
            <a:off x="3923928" y="3176972"/>
            <a:ext cx="1152128" cy="396044"/>
          </a:xfrm>
          <a:prstGeom prst="bentConnector3">
            <a:avLst>
              <a:gd name="adj1" fmla="val 50000"/>
            </a:avLst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말풍선: 모서리가 둥근 사각형 5">
            <a:extLst>
              <a:ext uri="{FF2B5EF4-FFF2-40B4-BE49-F238E27FC236}">
                <a16:creationId xmlns:a16="http://schemas.microsoft.com/office/drawing/2014/main" id="{7C0E0243-0BCA-1F4F-63E8-45FB2F0AB880}"/>
              </a:ext>
            </a:extLst>
          </p:cNvPr>
          <p:cNvSpPr/>
          <p:nvPr/>
        </p:nvSpPr>
        <p:spPr>
          <a:xfrm>
            <a:off x="8172400" y="4509120"/>
            <a:ext cx="792088" cy="679165"/>
          </a:xfrm>
          <a:prstGeom prst="wedgeRoundRectCallout">
            <a:avLst>
              <a:gd name="adj1" fmla="val -58450"/>
              <a:gd name="adj2" fmla="val 26350"/>
              <a:gd name="adj3" fmla="val 16667"/>
            </a:avLst>
          </a:prstGeom>
          <a:solidFill>
            <a:schemeClr val="bg1"/>
          </a:solidFill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>
                <a:solidFill>
                  <a:schemeClr val="tx1"/>
                </a:solidFill>
              </a:rPr>
              <a:t>광고영역</a:t>
            </a:r>
            <a:endParaRPr lang="ko-KR" altLang="en-US" sz="1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모서리가 둥근 직사각형 175"/>
          <p:cNvSpPr/>
          <p:nvPr/>
        </p:nvSpPr>
        <p:spPr>
          <a:xfrm>
            <a:off x="5076056" y="548680"/>
            <a:ext cx="3240360" cy="6048672"/>
          </a:xfrm>
          <a:prstGeom prst="roundRect">
            <a:avLst>
              <a:gd name="adj" fmla="val 4304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7" name="TextBox 176"/>
          <p:cNvSpPr txBox="1"/>
          <p:nvPr/>
        </p:nvSpPr>
        <p:spPr>
          <a:xfrm>
            <a:off x="5076056" y="620688"/>
            <a:ext cx="32403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>
                <a:latin typeface="+mn-ea"/>
              </a:rPr>
              <a:t>Gazi</a:t>
            </a:r>
            <a:endParaRPr lang="ko-KR" altLang="en-US" sz="1200" b="1" dirty="0">
              <a:latin typeface="+mn-ea"/>
            </a:endParaRPr>
          </a:p>
        </p:txBody>
      </p:sp>
      <p:sp>
        <p:nvSpPr>
          <p:cNvPr id="181" name="TextBox 180"/>
          <p:cNvSpPr txBox="1"/>
          <p:nvPr/>
        </p:nvSpPr>
        <p:spPr>
          <a:xfrm>
            <a:off x="5148064" y="908720"/>
            <a:ext cx="1152128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700" dirty="0"/>
              <a:t>◎ 뉴스 속 인물  </a:t>
            </a:r>
            <a:r>
              <a:rPr lang="ko-KR" altLang="en-US" sz="700" u="sng" dirty="0"/>
              <a:t>이장우</a:t>
            </a:r>
          </a:p>
        </p:txBody>
      </p:sp>
      <p:sp>
        <p:nvSpPr>
          <p:cNvPr id="89" name="모서리가 둥근 직사각형 88">
            <a:extLst>
              <a:ext uri="{FF2B5EF4-FFF2-40B4-BE49-F238E27FC236}">
                <a16:creationId xmlns:a16="http://schemas.microsoft.com/office/drawing/2014/main" id="{533346F0-E0EB-6D2D-AC2A-A657EC83D496}"/>
              </a:ext>
            </a:extLst>
          </p:cNvPr>
          <p:cNvSpPr/>
          <p:nvPr/>
        </p:nvSpPr>
        <p:spPr>
          <a:xfrm>
            <a:off x="5364088" y="2636912"/>
            <a:ext cx="1296144" cy="280338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800" dirty="0">
                <a:solidFill>
                  <a:schemeClr val="tx1"/>
                </a:solidFill>
                <a:latin typeface="+mn-ea"/>
              </a:rPr>
              <a:t>지역소식</a:t>
            </a:r>
          </a:p>
        </p:txBody>
      </p:sp>
      <p:sp>
        <p:nvSpPr>
          <p:cNvPr id="91" name="모서리가 둥근 직사각형 88">
            <a:extLst>
              <a:ext uri="{FF2B5EF4-FFF2-40B4-BE49-F238E27FC236}">
                <a16:creationId xmlns:a16="http://schemas.microsoft.com/office/drawing/2014/main" id="{DDF385FB-05E5-2B73-452E-5FBEA91E2FE6}"/>
              </a:ext>
            </a:extLst>
          </p:cNvPr>
          <p:cNvSpPr/>
          <p:nvPr/>
        </p:nvSpPr>
        <p:spPr>
          <a:xfrm>
            <a:off x="6804248" y="2644606"/>
            <a:ext cx="1296144" cy="280338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800" dirty="0">
                <a:solidFill>
                  <a:schemeClr val="tx1"/>
                </a:solidFill>
                <a:latin typeface="+mn-ea"/>
              </a:rPr>
              <a:t>뉴스 속 인물</a:t>
            </a:r>
          </a:p>
        </p:txBody>
      </p:sp>
      <p:cxnSp>
        <p:nvCxnSpPr>
          <p:cNvPr id="97" name="직선 연결선 96">
            <a:extLst>
              <a:ext uri="{FF2B5EF4-FFF2-40B4-BE49-F238E27FC236}">
                <a16:creationId xmlns:a16="http://schemas.microsoft.com/office/drawing/2014/main" id="{2CB8A9FD-0906-B3BA-897F-A72043DA7FF9}"/>
              </a:ext>
            </a:extLst>
          </p:cNvPr>
          <p:cNvCxnSpPr>
            <a:cxnSpLocks/>
          </p:cNvCxnSpPr>
          <p:nvPr/>
        </p:nvCxnSpPr>
        <p:spPr>
          <a:xfrm>
            <a:off x="5220072" y="3434154"/>
            <a:ext cx="21814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모서리가 둥근 직사각형 73">
            <a:extLst>
              <a:ext uri="{FF2B5EF4-FFF2-40B4-BE49-F238E27FC236}">
                <a16:creationId xmlns:a16="http://schemas.microsoft.com/office/drawing/2014/main" id="{57D51F68-B22C-69AF-F3D4-87CCB5132E40}"/>
              </a:ext>
            </a:extLst>
          </p:cNvPr>
          <p:cNvSpPr/>
          <p:nvPr/>
        </p:nvSpPr>
        <p:spPr>
          <a:xfrm>
            <a:off x="7452320" y="3146122"/>
            <a:ext cx="648072" cy="2880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이미지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5F986D8A-1484-AECC-00C2-FA83394F4DCA}"/>
              </a:ext>
            </a:extLst>
          </p:cNvPr>
          <p:cNvSpPr txBox="1"/>
          <p:nvPr/>
        </p:nvSpPr>
        <p:spPr>
          <a:xfrm>
            <a:off x="5076056" y="3140968"/>
            <a:ext cx="239746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900" dirty="0"/>
              <a:t>&lt;</a:t>
            </a:r>
            <a:r>
              <a:rPr lang="ko-KR" altLang="en-US" sz="900" dirty="0"/>
              <a:t>강남</a:t>
            </a:r>
            <a:r>
              <a:rPr lang="en-US" altLang="ko-KR" sz="900" dirty="0"/>
              <a:t>&gt; 23</a:t>
            </a:r>
            <a:r>
              <a:rPr lang="ko-KR" altLang="en-US" sz="900" dirty="0"/>
              <a:t>년 </a:t>
            </a:r>
            <a:r>
              <a:rPr lang="ko-KR" altLang="en-US" sz="900" dirty="0" err="1"/>
              <a:t>스포츠강좌이용권</a:t>
            </a:r>
            <a:r>
              <a:rPr lang="ko-KR" altLang="en-US" sz="900" dirty="0"/>
              <a:t> 신청</a:t>
            </a:r>
          </a:p>
        </p:txBody>
      </p:sp>
      <p:cxnSp>
        <p:nvCxnSpPr>
          <p:cNvPr id="100" name="직선 연결선 99">
            <a:extLst>
              <a:ext uri="{FF2B5EF4-FFF2-40B4-BE49-F238E27FC236}">
                <a16:creationId xmlns:a16="http://schemas.microsoft.com/office/drawing/2014/main" id="{0E60FA2F-6F51-8673-235E-C819609A7F7F}"/>
              </a:ext>
            </a:extLst>
          </p:cNvPr>
          <p:cNvCxnSpPr>
            <a:cxnSpLocks/>
          </p:cNvCxnSpPr>
          <p:nvPr/>
        </p:nvCxnSpPr>
        <p:spPr>
          <a:xfrm>
            <a:off x="5220072" y="3861048"/>
            <a:ext cx="21814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모서리가 둥근 직사각형 73">
            <a:extLst>
              <a:ext uri="{FF2B5EF4-FFF2-40B4-BE49-F238E27FC236}">
                <a16:creationId xmlns:a16="http://schemas.microsoft.com/office/drawing/2014/main" id="{5E5BEE81-95C2-FCD4-7186-76F0ADB74A8D}"/>
              </a:ext>
            </a:extLst>
          </p:cNvPr>
          <p:cNvSpPr/>
          <p:nvPr/>
        </p:nvSpPr>
        <p:spPr>
          <a:xfrm>
            <a:off x="7452320" y="3573016"/>
            <a:ext cx="648072" cy="2880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이미지</a:t>
            </a: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B7FC0B61-B7EB-2AEF-8083-924CAE171881}"/>
              </a:ext>
            </a:extLst>
          </p:cNvPr>
          <p:cNvSpPr txBox="1"/>
          <p:nvPr/>
        </p:nvSpPr>
        <p:spPr>
          <a:xfrm>
            <a:off x="5076056" y="3567862"/>
            <a:ext cx="239746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900" dirty="0"/>
              <a:t>&lt;</a:t>
            </a:r>
            <a:r>
              <a:rPr lang="ko-KR" altLang="en-US" sz="900" dirty="0"/>
              <a:t>강남</a:t>
            </a:r>
            <a:r>
              <a:rPr lang="en-US" altLang="ko-KR" sz="900" dirty="0"/>
              <a:t>&gt; </a:t>
            </a:r>
            <a:r>
              <a:rPr lang="ko-KR" altLang="en-US" sz="900" dirty="0"/>
              <a:t>명의와 함께하는 건강콘서트</a:t>
            </a:r>
          </a:p>
        </p:txBody>
      </p:sp>
      <p:cxnSp>
        <p:nvCxnSpPr>
          <p:cNvPr id="103" name="직선 연결선 102">
            <a:extLst>
              <a:ext uri="{FF2B5EF4-FFF2-40B4-BE49-F238E27FC236}">
                <a16:creationId xmlns:a16="http://schemas.microsoft.com/office/drawing/2014/main" id="{AC54FB41-53C5-A692-B7A4-B965B35D503D}"/>
              </a:ext>
            </a:extLst>
          </p:cNvPr>
          <p:cNvCxnSpPr>
            <a:cxnSpLocks/>
          </p:cNvCxnSpPr>
          <p:nvPr/>
        </p:nvCxnSpPr>
        <p:spPr>
          <a:xfrm>
            <a:off x="5220072" y="4386808"/>
            <a:ext cx="21814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모서리가 둥근 직사각형 73">
            <a:extLst>
              <a:ext uri="{FF2B5EF4-FFF2-40B4-BE49-F238E27FC236}">
                <a16:creationId xmlns:a16="http://schemas.microsoft.com/office/drawing/2014/main" id="{226BE0C3-B160-D992-E00C-8FB275743FE2}"/>
              </a:ext>
            </a:extLst>
          </p:cNvPr>
          <p:cNvSpPr/>
          <p:nvPr/>
        </p:nvSpPr>
        <p:spPr>
          <a:xfrm>
            <a:off x="7452320" y="4098776"/>
            <a:ext cx="648072" cy="2880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이미지</a:t>
            </a: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5E289CE6-5BA8-F829-BB87-5D96368E73AD}"/>
              </a:ext>
            </a:extLst>
          </p:cNvPr>
          <p:cNvSpPr txBox="1"/>
          <p:nvPr/>
        </p:nvSpPr>
        <p:spPr>
          <a:xfrm>
            <a:off x="5076056" y="3995772"/>
            <a:ext cx="23974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900" dirty="0"/>
              <a:t>&lt;</a:t>
            </a:r>
            <a:r>
              <a:rPr lang="ko-KR" altLang="en-US" sz="900" dirty="0"/>
              <a:t>강남</a:t>
            </a:r>
            <a:r>
              <a:rPr lang="en-US" altLang="ko-KR" sz="900" dirty="0"/>
              <a:t>&gt; </a:t>
            </a:r>
            <a:r>
              <a:rPr lang="ko-KR" altLang="en-US" sz="900" dirty="0"/>
              <a:t>발전소 주변지역 지원 지역</a:t>
            </a:r>
            <a:endParaRPr lang="en-US" altLang="ko-KR" sz="900" dirty="0"/>
          </a:p>
          <a:p>
            <a:r>
              <a:rPr lang="en-US" altLang="ko-KR" sz="900" dirty="0"/>
              <a:t>          </a:t>
            </a:r>
            <a:r>
              <a:rPr lang="ko-KR" altLang="en-US" sz="900" dirty="0"/>
              <a:t>주민의견 수렴 </a:t>
            </a:r>
            <a:r>
              <a:rPr lang="en-US" altLang="ko-KR" sz="900" dirty="0"/>
              <a:t>(</a:t>
            </a:r>
            <a:r>
              <a:rPr lang="ko-KR" altLang="en-US" sz="900" dirty="0"/>
              <a:t>환경과</a:t>
            </a:r>
            <a:r>
              <a:rPr lang="en-US" altLang="ko-KR" sz="900" dirty="0"/>
              <a:t>)</a:t>
            </a:r>
            <a:endParaRPr lang="ko-KR" altLang="en-US" sz="900" dirty="0"/>
          </a:p>
        </p:txBody>
      </p:sp>
      <p:cxnSp>
        <p:nvCxnSpPr>
          <p:cNvPr id="106" name="직선 연결선 105">
            <a:extLst>
              <a:ext uri="{FF2B5EF4-FFF2-40B4-BE49-F238E27FC236}">
                <a16:creationId xmlns:a16="http://schemas.microsoft.com/office/drawing/2014/main" id="{26E5AF97-557D-29E2-2DBA-C45741F89205}"/>
              </a:ext>
            </a:extLst>
          </p:cNvPr>
          <p:cNvCxnSpPr>
            <a:cxnSpLocks/>
          </p:cNvCxnSpPr>
          <p:nvPr/>
        </p:nvCxnSpPr>
        <p:spPr>
          <a:xfrm>
            <a:off x="5220072" y="4890864"/>
            <a:ext cx="21814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모서리가 둥근 직사각형 73">
            <a:extLst>
              <a:ext uri="{FF2B5EF4-FFF2-40B4-BE49-F238E27FC236}">
                <a16:creationId xmlns:a16="http://schemas.microsoft.com/office/drawing/2014/main" id="{5F48A7DB-6C21-3FB1-081A-BC8EAE7D9AEF}"/>
              </a:ext>
            </a:extLst>
          </p:cNvPr>
          <p:cNvSpPr/>
          <p:nvPr/>
        </p:nvSpPr>
        <p:spPr>
          <a:xfrm>
            <a:off x="7452320" y="4602832"/>
            <a:ext cx="648072" cy="2880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이미지</a:t>
            </a: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5D7D360D-C0F7-4001-F5A8-3712A7D85C48}"/>
              </a:ext>
            </a:extLst>
          </p:cNvPr>
          <p:cNvSpPr txBox="1"/>
          <p:nvPr/>
        </p:nvSpPr>
        <p:spPr>
          <a:xfrm>
            <a:off x="5076056" y="4499828"/>
            <a:ext cx="23974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900" dirty="0"/>
              <a:t>&lt;</a:t>
            </a:r>
            <a:r>
              <a:rPr lang="ko-KR" altLang="en-US" sz="900" dirty="0"/>
              <a:t>중랑</a:t>
            </a:r>
            <a:r>
              <a:rPr lang="en-US" altLang="ko-KR" sz="900" dirty="0"/>
              <a:t>&gt; </a:t>
            </a:r>
            <a:r>
              <a:rPr lang="ko-KR" altLang="en-US" sz="900" dirty="0" err="1"/>
              <a:t>영유아건강검진</a:t>
            </a:r>
            <a:r>
              <a:rPr lang="en-US" altLang="ko-KR" sz="900" dirty="0"/>
              <a:t>, </a:t>
            </a:r>
            <a:r>
              <a:rPr lang="ko-KR" altLang="en-US" sz="900" dirty="0"/>
              <a:t>발달장애</a:t>
            </a:r>
            <a:endParaRPr lang="en-US" altLang="ko-KR" sz="900" dirty="0"/>
          </a:p>
          <a:p>
            <a:r>
              <a:rPr lang="en-US" altLang="ko-KR" sz="900" dirty="0"/>
              <a:t>          </a:t>
            </a:r>
            <a:r>
              <a:rPr lang="ko-KR" altLang="en-US" sz="900" dirty="0"/>
              <a:t>정밀 </a:t>
            </a:r>
            <a:r>
              <a:rPr lang="ko-KR" altLang="en-US" sz="900" dirty="0" err="1"/>
              <a:t>검사비</a:t>
            </a:r>
            <a:r>
              <a:rPr lang="ko-KR" altLang="en-US" sz="900" dirty="0"/>
              <a:t> 지원 </a:t>
            </a:r>
            <a:r>
              <a:rPr lang="en-US" altLang="ko-KR" sz="900" dirty="0"/>
              <a:t>(</a:t>
            </a:r>
            <a:r>
              <a:rPr lang="ko-KR" altLang="en-US" sz="900" dirty="0"/>
              <a:t>보건소</a:t>
            </a:r>
            <a:r>
              <a:rPr lang="en-US" altLang="ko-KR" sz="900" dirty="0"/>
              <a:t>)</a:t>
            </a:r>
            <a:endParaRPr lang="ko-KR" altLang="en-US" sz="900" dirty="0"/>
          </a:p>
        </p:txBody>
      </p:sp>
      <p:sp>
        <p:nvSpPr>
          <p:cNvPr id="109" name="모서리가 둥근 직사각형 108"/>
          <p:cNvSpPr/>
          <p:nvPr/>
        </p:nvSpPr>
        <p:spPr>
          <a:xfrm>
            <a:off x="5292080" y="1196752"/>
            <a:ext cx="2808312" cy="1008112"/>
          </a:xfrm>
          <a:prstGeom prst="roundRect">
            <a:avLst>
              <a:gd name="adj" fmla="val 975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b="1"/>
              <a:t>광고영역</a:t>
            </a:r>
            <a:endParaRPr lang="ko-KR" altLang="en-US" sz="1000" b="1" dirty="0"/>
          </a:p>
        </p:txBody>
      </p:sp>
      <p:cxnSp>
        <p:nvCxnSpPr>
          <p:cNvPr id="110" name="직선 연결선 109">
            <a:extLst>
              <a:ext uri="{FF2B5EF4-FFF2-40B4-BE49-F238E27FC236}">
                <a16:creationId xmlns:a16="http://schemas.microsoft.com/office/drawing/2014/main" id="{26E5AF97-557D-29E2-2DBA-C45741F89205}"/>
              </a:ext>
            </a:extLst>
          </p:cNvPr>
          <p:cNvCxnSpPr>
            <a:cxnSpLocks/>
          </p:cNvCxnSpPr>
          <p:nvPr/>
        </p:nvCxnSpPr>
        <p:spPr>
          <a:xfrm>
            <a:off x="5220072" y="5394920"/>
            <a:ext cx="21814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모서리가 둥근 직사각형 73">
            <a:extLst>
              <a:ext uri="{FF2B5EF4-FFF2-40B4-BE49-F238E27FC236}">
                <a16:creationId xmlns:a16="http://schemas.microsoft.com/office/drawing/2014/main" id="{5F48A7DB-6C21-3FB1-081A-BC8EAE7D9AEF}"/>
              </a:ext>
            </a:extLst>
          </p:cNvPr>
          <p:cNvSpPr/>
          <p:nvPr/>
        </p:nvSpPr>
        <p:spPr>
          <a:xfrm>
            <a:off x="7452320" y="5106888"/>
            <a:ext cx="648072" cy="2880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이미지</a:t>
            </a: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5D7D360D-C0F7-4001-F5A8-3712A7D85C48}"/>
              </a:ext>
            </a:extLst>
          </p:cNvPr>
          <p:cNvSpPr txBox="1"/>
          <p:nvPr/>
        </p:nvSpPr>
        <p:spPr>
          <a:xfrm>
            <a:off x="5076056" y="5003884"/>
            <a:ext cx="239746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900" dirty="0"/>
              <a:t>&lt;</a:t>
            </a:r>
            <a:r>
              <a:rPr lang="ko-KR" altLang="en-US" sz="900" dirty="0"/>
              <a:t>노원</a:t>
            </a:r>
            <a:r>
              <a:rPr lang="en-US" altLang="ko-KR" sz="900" dirty="0"/>
              <a:t>&gt; TTTTTTTTTTTTTTTTTTTTTTTT</a:t>
            </a:r>
            <a:endParaRPr lang="ko-KR" altLang="en-US" sz="900" dirty="0"/>
          </a:p>
        </p:txBody>
      </p:sp>
      <p:cxnSp>
        <p:nvCxnSpPr>
          <p:cNvPr id="113" name="직선 연결선 112">
            <a:extLst>
              <a:ext uri="{FF2B5EF4-FFF2-40B4-BE49-F238E27FC236}">
                <a16:creationId xmlns:a16="http://schemas.microsoft.com/office/drawing/2014/main" id="{26E5AF97-557D-29E2-2DBA-C45741F89205}"/>
              </a:ext>
            </a:extLst>
          </p:cNvPr>
          <p:cNvCxnSpPr>
            <a:cxnSpLocks/>
          </p:cNvCxnSpPr>
          <p:nvPr/>
        </p:nvCxnSpPr>
        <p:spPr>
          <a:xfrm>
            <a:off x="5220072" y="5929972"/>
            <a:ext cx="21814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모서리가 둥근 직사각형 73">
            <a:extLst>
              <a:ext uri="{FF2B5EF4-FFF2-40B4-BE49-F238E27FC236}">
                <a16:creationId xmlns:a16="http://schemas.microsoft.com/office/drawing/2014/main" id="{5F48A7DB-6C21-3FB1-081A-BC8EAE7D9AEF}"/>
              </a:ext>
            </a:extLst>
          </p:cNvPr>
          <p:cNvSpPr/>
          <p:nvPr/>
        </p:nvSpPr>
        <p:spPr>
          <a:xfrm>
            <a:off x="7452320" y="5641940"/>
            <a:ext cx="648072" cy="2880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이미지</a:t>
            </a:r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5D7D360D-C0F7-4001-F5A8-3712A7D85C48}"/>
              </a:ext>
            </a:extLst>
          </p:cNvPr>
          <p:cNvSpPr txBox="1"/>
          <p:nvPr/>
        </p:nvSpPr>
        <p:spPr>
          <a:xfrm>
            <a:off x="5076056" y="5538936"/>
            <a:ext cx="239746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900" dirty="0"/>
              <a:t>&lt;</a:t>
            </a:r>
            <a:r>
              <a:rPr lang="ko-KR" altLang="en-US" sz="900" dirty="0"/>
              <a:t>노원</a:t>
            </a:r>
            <a:r>
              <a:rPr lang="en-US" altLang="ko-KR" sz="900" dirty="0"/>
              <a:t>&gt; TTTTTTTTTTTTTTTTTTTTTTTT</a:t>
            </a:r>
            <a:endParaRPr lang="ko-KR" altLang="en-US" sz="900" dirty="0"/>
          </a:p>
        </p:txBody>
      </p:sp>
      <p:sp>
        <p:nvSpPr>
          <p:cNvPr id="129" name="TextBox 128"/>
          <p:cNvSpPr txBox="1"/>
          <p:nvPr/>
        </p:nvSpPr>
        <p:spPr>
          <a:xfrm>
            <a:off x="5148064" y="2292841"/>
            <a:ext cx="648072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700" dirty="0"/>
              <a:t>◎ </a:t>
            </a:r>
            <a:r>
              <a:rPr lang="ko-KR" altLang="en-US" sz="700" dirty="0" err="1"/>
              <a:t>현위치</a:t>
            </a:r>
            <a:endParaRPr lang="ko-KR" altLang="en-US" sz="700" dirty="0"/>
          </a:p>
        </p:txBody>
      </p:sp>
      <p:sp>
        <p:nvSpPr>
          <p:cNvPr id="84" name="TextBox 83"/>
          <p:cNvSpPr txBox="1"/>
          <p:nvPr/>
        </p:nvSpPr>
        <p:spPr>
          <a:xfrm>
            <a:off x="827584" y="116632"/>
            <a:ext cx="32403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400" u="sng" dirty="0"/>
              <a:t>가지가지 소식 </a:t>
            </a:r>
          </a:p>
        </p:txBody>
      </p:sp>
      <p:sp>
        <p:nvSpPr>
          <p:cNvPr id="85" name="TextBox 84"/>
          <p:cNvSpPr txBox="1"/>
          <p:nvPr/>
        </p:nvSpPr>
        <p:spPr>
          <a:xfrm>
            <a:off x="4572000" y="116632"/>
            <a:ext cx="43204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400" u="sng" dirty="0"/>
              <a:t>가지가지 소식 </a:t>
            </a:r>
            <a:r>
              <a:rPr lang="ko-KR" altLang="en-US" sz="1400" u="sng" dirty="0" err="1"/>
              <a:t>더보기</a:t>
            </a:r>
            <a:endParaRPr lang="ko-KR" altLang="en-US" sz="1400" u="sng" dirty="0"/>
          </a:p>
        </p:txBody>
      </p:sp>
      <p:sp>
        <p:nvSpPr>
          <p:cNvPr id="2" name="모서리가 둥근 직사각형 76">
            <a:extLst>
              <a:ext uri="{FF2B5EF4-FFF2-40B4-BE49-F238E27FC236}">
                <a16:creationId xmlns:a16="http://schemas.microsoft.com/office/drawing/2014/main" id="{833643C6-977D-A8B8-8BCD-9BE14505EF81}"/>
              </a:ext>
            </a:extLst>
          </p:cNvPr>
          <p:cNvSpPr/>
          <p:nvPr/>
        </p:nvSpPr>
        <p:spPr>
          <a:xfrm>
            <a:off x="827584" y="548680"/>
            <a:ext cx="3240360" cy="6048672"/>
          </a:xfrm>
          <a:prstGeom prst="roundRect">
            <a:avLst>
              <a:gd name="adj" fmla="val 4304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B9E43F2-FA55-1562-73F4-165F13DDD824}"/>
              </a:ext>
            </a:extLst>
          </p:cNvPr>
          <p:cNvSpPr txBox="1"/>
          <p:nvPr/>
        </p:nvSpPr>
        <p:spPr>
          <a:xfrm>
            <a:off x="827584" y="620688"/>
            <a:ext cx="32403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>
                <a:latin typeface="+mn-ea"/>
              </a:rPr>
              <a:t>Gazi</a:t>
            </a:r>
            <a:endParaRPr lang="ko-KR" altLang="en-US" sz="1200" b="1" dirty="0">
              <a:latin typeface="+mn-ea"/>
            </a:endParaRPr>
          </a:p>
        </p:txBody>
      </p:sp>
      <p:sp>
        <p:nvSpPr>
          <p:cNvPr id="4" name="모서리가 둥근 직사각형 79">
            <a:extLst>
              <a:ext uri="{FF2B5EF4-FFF2-40B4-BE49-F238E27FC236}">
                <a16:creationId xmlns:a16="http://schemas.microsoft.com/office/drawing/2014/main" id="{5C37847C-C881-A495-F056-D86D6EDEAC5E}"/>
              </a:ext>
            </a:extLst>
          </p:cNvPr>
          <p:cNvSpPr/>
          <p:nvPr/>
        </p:nvSpPr>
        <p:spPr>
          <a:xfrm>
            <a:off x="1043608" y="1340768"/>
            <a:ext cx="504056" cy="288032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800" b="1" dirty="0">
                <a:solidFill>
                  <a:schemeClr val="tx1"/>
                </a:solidFill>
                <a:latin typeface="+mn-ea"/>
              </a:rPr>
              <a:t>홈</a:t>
            </a:r>
          </a:p>
        </p:txBody>
      </p:sp>
      <p:sp>
        <p:nvSpPr>
          <p:cNvPr id="5" name="모서리가 둥근 직사각형 80">
            <a:extLst>
              <a:ext uri="{FF2B5EF4-FFF2-40B4-BE49-F238E27FC236}">
                <a16:creationId xmlns:a16="http://schemas.microsoft.com/office/drawing/2014/main" id="{D58740DA-0D72-8448-0A25-AECF57941CA0}"/>
              </a:ext>
            </a:extLst>
          </p:cNvPr>
          <p:cNvSpPr/>
          <p:nvPr/>
        </p:nvSpPr>
        <p:spPr>
          <a:xfrm>
            <a:off x="2195736" y="1340768"/>
            <a:ext cx="504056" cy="288032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800" b="1" dirty="0">
                <a:solidFill>
                  <a:schemeClr val="tx1"/>
                </a:solidFill>
                <a:latin typeface="+mn-ea"/>
              </a:rPr>
              <a:t>어디</a:t>
            </a:r>
            <a:endParaRPr lang="en-US" altLang="ko-KR" sz="800" b="1" dirty="0">
              <a:solidFill>
                <a:schemeClr val="tx1"/>
              </a:solidFill>
              <a:latin typeface="+mn-ea"/>
            </a:endParaRPr>
          </a:p>
          <a:p>
            <a:pPr algn="ctr"/>
            <a:r>
              <a:rPr lang="ko-KR" altLang="en-US" sz="800" b="1" dirty="0">
                <a:solidFill>
                  <a:schemeClr val="tx1"/>
                </a:solidFill>
                <a:latin typeface="+mn-ea"/>
              </a:rPr>
              <a:t>가지</a:t>
            </a:r>
          </a:p>
        </p:txBody>
      </p:sp>
      <p:sp>
        <p:nvSpPr>
          <p:cNvPr id="6" name="모서리가 둥근 직사각형 81">
            <a:extLst>
              <a:ext uri="{FF2B5EF4-FFF2-40B4-BE49-F238E27FC236}">
                <a16:creationId xmlns:a16="http://schemas.microsoft.com/office/drawing/2014/main" id="{D384C282-6DC8-E245-5569-AB65D74A2299}"/>
              </a:ext>
            </a:extLst>
          </p:cNvPr>
          <p:cNvSpPr/>
          <p:nvPr/>
        </p:nvSpPr>
        <p:spPr>
          <a:xfrm>
            <a:off x="2771800" y="1340768"/>
            <a:ext cx="504056" cy="288032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800" b="1" dirty="0">
                <a:solidFill>
                  <a:schemeClr val="tx1"/>
                </a:solidFill>
                <a:latin typeface="+mn-ea"/>
              </a:rPr>
              <a:t>가지</a:t>
            </a:r>
            <a:endParaRPr lang="en-US" altLang="ko-KR" sz="800" b="1" dirty="0">
              <a:solidFill>
                <a:schemeClr val="tx1"/>
              </a:solidFill>
              <a:latin typeface="+mn-ea"/>
            </a:endParaRPr>
          </a:p>
          <a:p>
            <a:pPr algn="ctr"/>
            <a:r>
              <a:rPr lang="en-US" altLang="ko-KR" sz="800" b="1" dirty="0">
                <a:solidFill>
                  <a:schemeClr val="tx1"/>
                </a:solidFill>
                <a:latin typeface="+mn-ea"/>
              </a:rPr>
              <a:t>TV</a:t>
            </a:r>
            <a:endParaRPr lang="ko-KR" altLang="en-US" sz="8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7" name="모서리가 둥근 직사각형 82">
            <a:extLst>
              <a:ext uri="{FF2B5EF4-FFF2-40B4-BE49-F238E27FC236}">
                <a16:creationId xmlns:a16="http://schemas.microsoft.com/office/drawing/2014/main" id="{2B8292C4-4FAD-DCF1-D37D-B238BA103E15}"/>
              </a:ext>
            </a:extLst>
          </p:cNvPr>
          <p:cNvSpPr/>
          <p:nvPr/>
        </p:nvSpPr>
        <p:spPr>
          <a:xfrm>
            <a:off x="3347864" y="1340768"/>
            <a:ext cx="504056" cy="288032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800" b="1" dirty="0">
                <a:solidFill>
                  <a:schemeClr val="tx1"/>
                </a:solidFill>
                <a:latin typeface="+mn-ea"/>
              </a:rPr>
              <a:t>가지</a:t>
            </a:r>
            <a:endParaRPr lang="en-US" altLang="ko-KR" sz="800" b="1" dirty="0">
              <a:solidFill>
                <a:schemeClr val="tx1"/>
              </a:solidFill>
              <a:latin typeface="+mn-ea"/>
            </a:endParaRPr>
          </a:p>
          <a:p>
            <a:pPr algn="ctr"/>
            <a:r>
              <a:rPr lang="ko-KR" altLang="en-US" sz="800" b="1" dirty="0">
                <a:solidFill>
                  <a:schemeClr val="tx1"/>
                </a:solidFill>
                <a:latin typeface="+mn-ea"/>
              </a:rPr>
              <a:t>마켓</a:t>
            </a:r>
          </a:p>
        </p:txBody>
      </p:sp>
      <p:sp>
        <p:nvSpPr>
          <p:cNvPr id="8" name="모서리가 둥근 직사각형 85">
            <a:extLst>
              <a:ext uri="{FF2B5EF4-FFF2-40B4-BE49-F238E27FC236}">
                <a16:creationId xmlns:a16="http://schemas.microsoft.com/office/drawing/2014/main" id="{F3672FCB-6071-8364-5DDC-D02BBDDEA589}"/>
              </a:ext>
            </a:extLst>
          </p:cNvPr>
          <p:cNvSpPr/>
          <p:nvPr/>
        </p:nvSpPr>
        <p:spPr>
          <a:xfrm>
            <a:off x="1619672" y="1340768"/>
            <a:ext cx="504056" cy="288032"/>
          </a:xfrm>
          <a:prstGeom prst="roundRect">
            <a:avLst/>
          </a:prstGeom>
          <a:solidFill>
            <a:srgbClr val="7030A0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800" b="1" dirty="0">
                <a:solidFill>
                  <a:schemeClr val="bg1"/>
                </a:solidFill>
                <a:latin typeface="+mn-ea"/>
              </a:rPr>
              <a:t>가지</a:t>
            </a:r>
            <a:endParaRPr lang="en-US" altLang="ko-KR" sz="800" b="1" dirty="0">
              <a:solidFill>
                <a:schemeClr val="bg1"/>
              </a:solidFill>
              <a:latin typeface="+mn-ea"/>
            </a:endParaRPr>
          </a:p>
          <a:p>
            <a:pPr algn="ctr"/>
            <a:r>
              <a:rPr lang="ko-KR" altLang="en-US" sz="800" b="1" dirty="0">
                <a:solidFill>
                  <a:schemeClr val="bg1"/>
                </a:solidFill>
                <a:latin typeface="+mn-ea"/>
              </a:rPr>
              <a:t>뉴스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9F3DBB3-4F2A-AD51-1B50-8A39F185D879}"/>
              </a:ext>
            </a:extLst>
          </p:cNvPr>
          <p:cNvSpPr txBox="1"/>
          <p:nvPr/>
        </p:nvSpPr>
        <p:spPr>
          <a:xfrm>
            <a:off x="827584" y="1988840"/>
            <a:ext cx="136815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900" b="1" dirty="0"/>
              <a:t>오늘의 뉴스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BF0D0BC-7F04-9AE7-19D2-E05CC28A0093}"/>
              </a:ext>
            </a:extLst>
          </p:cNvPr>
          <p:cNvSpPr txBox="1"/>
          <p:nvPr/>
        </p:nvSpPr>
        <p:spPr>
          <a:xfrm>
            <a:off x="3419872" y="1988840"/>
            <a:ext cx="648072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ko-KR" altLang="en-US" sz="700"/>
              <a:t>더보기</a:t>
            </a:r>
            <a:endParaRPr lang="ko-KR" altLang="en-US" sz="700" dirty="0"/>
          </a:p>
        </p:txBody>
      </p:sp>
      <p:cxnSp>
        <p:nvCxnSpPr>
          <p:cNvPr id="11" name="직선 연결선 10">
            <a:extLst>
              <a:ext uri="{FF2B5EF4-FFF2-40B4-BE49-F238E27FC236}">
                <a16:creationId xmlns:a16="http://schemas.microsoft.com/office/drawing/2014/main" id="{95C6BEC4-63A4-BCF3-D85E-F1BA3C9BAD6D}"/>
              </a:ext>
            </a:extLst>
          </p:cNvPr>
          <p:cNvCxnSpPr/>
          <p:nvPr/>
        </p:nvCxnSpPr>
        <p:spPr>
          <a:xfrm>
            <a:off x="1187624" y="2564904"/>
            <a:ext cx="20162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모서리가 둥근 직사각형 54">
            <a:extLst>
              <a:ext uri="{FF2B5EF4-FFF2-40B4-BE49-F238E27FC236}">
                <a16:creationId xmlns:a16="http://schemas.microsoft.com/office/drawing/2014/main" id="{FA97E42A-FF55-98E0-D342-FA6B4899D8FE}"/>
              </a:ext>
            </a:extLst>
          </p:cNvPr>
          <p:cNvSpPr/>
          <p:nvPr/>
        </p:nvSpPr>
        <p:spPr>
          <a:xfrm>
            <a:off x="3275856" y="2276872"/>
            <a:ext cx="648072" cy="2880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동영상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D2B5DAE-5606-CEB0-6F6F-B6EC1D982542}"/>
              </a:ext>
            </a:extLst>
          </p:cNvPr>
          <p:cNvSpPr txBox="1"/>
          <p:nvPr/>
        </p:nvSpPr>
        <p:spPr>
          <a:xfrm>
            <a:off x="1187624" y="2303294"/>
            <a:ext cx="19442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050" dirty="0"/>
              <a:t>제목</a:t>
            </a:r>
          </a:p>
        </p:txBody>
      </p:sp>
      <p:cxnSp>
        <p:nvCxnSpPr>
          <p:cNvPr id="14" name="직선 연결선 13">
            <a:extLst>
              <a:ext uri="{FF2B5EF4-FFF2-40B4-BE49-F238E27FC236}">
                <a16:creationId xmlns:a16="http://schemas.microsoft.com/office/drawing/2014/main" id="{6612E38B-2CFE-2FF1-E437-14FBF8CC60E5}"/>
              </a:ext>
            </a:extLst>
          </p:cNvPr>
          <p:cNvCxnSpPr/>
          <p:nvPr/>
        </p:nvCxnSpPr>
        <p:spPr>
          <a:xfrm>
            <a:off x="1187624" y="2924944"/>
            <a:ext cx="20162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모서리가 둥근 직사각형 57">
            <a:extLst>
              <a:ext uri="{FF2B5EF4-FFF2-40B4-BE49-F238E27FC236}">
                <a16:creationId xmlns:a16="http://schemas.microsoft.com/office/drawing/2014/main" id="{508401FA-089B-AB02-0B1E-2EE53F1B2466}"/>
              </a:ext>
            </a:extLst>
          </p:cNvPr>
          <p:cNvSpPr/>
          <p:nvPr/>
        </p:nvSpPr>
        <p:spPr>
          <a:xfrm>
            <a:off x="3275856" y="2636912"/>
            <a:ext cx="648072" cy="2880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1000" dirty="0">
                <a:solidFill>
                  <a:prstClr val="white"/>
                </a:solidFill>
              </a:rPr>
              <a:t>동영상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5A55F06-5532-64B9-8D14-0E4F156DE784}"/>
              </a:ext>
            </a:extLst>
          </p:cNvPr>
          <p:cNvSpPr txBox="1"/>
          <p:nvPr/>
        </p:nvSpPr>
        <p:spPr>
          <a:xfrm>
            <a:off x="1187624" y="2663334"/>
            <a:ext cx="19442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050"/>
              <a:t>제목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863250E-E507-2D8A-D12C-142FE4CF23BC}"/>
              </a:ext>
            </a:extLst>
          </p:cNvPr>
          <p:cNvSpPr txBox="1"/>
          <p:nvPr/>
        </p:nvSpPr>
        <p:spPr>
          <a:xfrm>
            <a:off x="827584" y="4957137"/>
            <a:ext cx="100811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900" b="1" dirty="0"/>
              <a:t>가지가지 소식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F2653EA-D572-3A3C-4841-820A3ED9C52B}"/>
              </a:ext>
            </a:extLst>
          </p:cNvPr>
          <p:cNvSpPr txBox="1"/>
          <p:nvPr/>
        </p:nvSpPr>
        <p:spPr>
          <a:xfrm>
            <a:off x="3419872" y="5029145"/>
            <a:ext cx="648072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ko-KR" altLang="en-US" sz="700"/>
              <a:t>더보기</a:t>
            </a:r>
            <a:endParaRPr lang="ko-KR" altLang="en-US" sz="700" dirty="0"/>
          </a:p>
        </p:txBody>
      </p:sp>
      <p:cxnSp>
        <p:nvCxnSpPr>
          <p:cNvPr id="20" name="직선 연결선 19">
            <a:extLst>
              <a:ext uri="{FF2B5EF4-FFF2-40B4-BE49-F238E27FC236}">
                <a16:creationId xmlns:a16="http://schemas.microsoft.com/office/drawing/2014/main" id="{D987D133-0BBB-DF7A-4E96-C656EA1326DB}"/>
              </a:ext>
            </a:extLst>
          </p:cNvPr>
          <p:cNvCxnSpPr/>
          <p:nvPr/>
        </p:nvCxnSpPr>
        <p:spPr>
          <a:xfrm>
            <a:off x="1187624" y="5498068"/>
            <a:ext cx="27363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6CD80FA2-6A17-7737-2A3A-3F37983DDBCF}"/>
              </a:ext>
            </a:extLst>
          </p:cNvPr>
          <p:cNvSpPr txBox="1"/>
          <p:nvPr/>
        </p:nvSpPr>
        <p:spPr>
          <a:xfrm>
            <a:off x="1187624" y="5236458"/>
            <a:ext cx="19442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050" dirty="0"/>
              <a:t>제목</a:t>
            </a:r>
          </a:p>
        </p:txBody>
      </p:sp>
      <p:cxnSp>
        <p:nvCxnSpPr>
          <p:cNvPr id="22" name="직선 연결선 21">
            <a:extLst>
              <a:ext uri="{FF2B5EF4-FFF2-40B4-BE49-F238E27FC236}">
                <a16:creationId xmlns:a16="http://schemas.microsoft.com/office/drawing/2014/main" id="{8295CF95-27A7-FDD2-A774-B99F2BB8FA32}"/>
              </a:ext>
            </a:extLst>
          </p:cNvPr>
          <p:cNvCxnSpPr/>
          <p:nvPr/>
        </p:nvCxnSpPr>
        <p:spPr>
          <a:xfrm>
            <a:off x="1187624" y="5759678"/>
            <a:ext cx="27363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65C0BBF8-67EB-8BDF-527E-6E4004C8E8CD}"/>
              </a:ext>
            </a:extLst>
          </p:cNvPr>
          <p:cNvSpPr txBox="1"/>
          <p:nvPr/>
        </p:nvSpPr>
        <p:spPr>
          <a:xfrm>
            <a:off x="1187624" y="5498068"/>
            <a:ext cx="19442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050" dirty="0"/>
              <a:t>제목</a:t>
            </a:r>
          </a:p>
        </p:txBody>
      </p:sp>
      <p:sp>
        <p:nvSpPr>
          <p:cNvPr id="24" name="직사각형 23">
            <a:extLst>
              <a:ext uri="{FF2B5EF4-FFF2-40B4-BE49-F238E27FC236}">
                <a16:creationId xmlns:a16="http://schemas.microsoft.com/office/drawing/2014/main" id="{3110E286-DC47-DBE5-4EC1-0BE312C09B9B}"/>
              </a:ext>
            </a:extLst>
          </p:cNvPr>
          <p:cNvSpPr/>
          <p:nvPr/>
        </p:nvSpPr>
        <p:spPr>
          <a:xfrm>
            <a:off x="827584" y="3068960"/>
            <a:ext cx="3240360" cy="556900"/>
          </a:xfrm>
          <a:prstGeom prst="rect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5E0DBFA-FEBF-57B9-E584-12D4758AC167}"/>
              </a:ext>
            </a:extLst>
          </p:cNvPr>
          <p:cNvSpPr txBox="1"/>
          <p:nvPr/>
        </p:nvSpPr>
        <p:spPr>
          <a:xfrm>
            <a:off x="827584" y="3212976"/>
            <a:ext cx="309634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100" dirty="0"/>
              <a:t>(</a:t>
            </a:r>
            <a:r>
              <a:rPr lang="ko-KR" altLang="en-US" sz="1100" dirty="0"/>
              <a:t>광고영역</a:t>
            </a:r>
            <a:r>
              <a:rPr lang="en-US" altLang="ko-KR" sz="1100" dirty="0"/>
              <a:t>)</a:t>
            </a:r>
            <a:endParaRPr lang="ko-KR" altLang="en-US" sz="1100" dirty="0"/>
          </a:p>
        </p:txBody>
      </p:sp>
      <p:sp>
        <p:nvSpPr>
          <p:cNvPr id="26" name="모서리가 둥근 직사각형 86">
            <a:extLst>
              <a:ext uri="{FF2B5EF4-FFF2-40B4-BE49-F238E27FC236}">
                <a16:creationId xmlns:a16="http://schemas.microsoft.com/office/drawing/2014/main" id="{CCC001B7-87E0-C214-2C53-EADB673F748A}"/>
              </a:ext>
            </a:extLst>
          </p:cNvPr>
          <p:cNvSpPr/>
          <p:nvPr/>
        </p:nvSpPr>
        <p:spPr>
          <a:xfrm>
            <a:off x="3059832" y="1772816"/>
            <a:ext cx="936104" cy="144016"/>
          </a:xfrm>
          <a:prstGeom prst="roundRect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800">
                <a:solidFill>
                  <a:schemeClr val="tx1"/>
                </a:solidFill>
              </a:rPr>
              <a:t>관심지역 설정</a:t>
            </a:r>
            <a:endParaRPr lang="ko-KR" altLang="en-US" sz="800" dirty="0">
              <a:solidFill>
                <a:schemeClr val="tx1"/>
              </a:solidFill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3D33EB89-9051-BB0A-AF4C-86FDC948655F}"/>
              </a:ext>
            </a:extLst>
          </p:cNvPr>
          <p:cNvSpPr txBox="1"/>
          <p:nvPr/>
        </p:nvSpPr>
        <p:spPr>
          <a:xfrm>
            <a:off x="827584" y="3697868"/>
            <a:ext cx="136815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900" b="1" dirty="0"/>
              <a:t>가지뉴스 </a:t>
            </a:r>
            <a:r>
              <a:rPr lang="en-US" altLang="ko-KR" sz="900" b="1" dirty="0"/>
              <a:t>Pick</a:t>
            </a:r>
            <a:endParaRPr lang="ko-KR" altLang="en-US" sz="900" b="1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A92C06D4-9F01-8792-6F01-EB55213546B3}"/>
              </a:ext>
            </a:extLst>
          </p:cNvPr>
          <p:cNvSpPr txBox="1"/>
          <p:nvPr/>
        </p:nvSpPr>
        <p:spPr>
          <a:xfrm>
            <a:off x="2195736" y="3717032"/>
            <a:ext cx="324036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700" dirty="0" err="1"/>
              <a:t>더보기</a:t>
            </a:r>
            <a:endParaRPr lang="ko-KR" altLang="en-US" sz="700" dirty="0"/>
          </a:p>
        </p:txBody>
      </p:sp>
      <p:cxnSp>
        <p:nvCxnSpPr>
          <p:cNvPr id="31" name="직선 연결선 30">
            <a:extLst>
              <a:ext uri="{FF2B5EF4-FFF2-40B4-BE49-F238E27FC236}">
                <a16:creationId xmlns:a16="http://schemas.microsoft.com/office/drawing/2014/main" id="{E79447C0-6DB0-7B1A-D4A8-A70F8788B0BE}"/>
              </a:ext>
            </a:extLst>
          </p:cNvPr>
          <p:cNvCxnSpPr/>
          <p:nvPr/>
        </p:nvCxnSpPr>
        <p:spPr>
          <a:xfrm>
            <a:off x="1187624" y="4273932"/>
            <a:ext cx="20162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모서리가 둥근 직사각형 54">
            <a:extLst>
              <a:ext uri="{FF2B5EF4-FFF2-40B4-BE49-F238E27FC236}">
                <a16:creationId xmlns:a16="http://schemas.microsoft.com/office/drawing/2014/main" id="{FEE9C45F-818F-3341-A18A-40CBB38821AE}"/>
              </a:ext>
            </a:extLst>
          </p:cNvPr>
          <p:cNvSpPr/>
          <p:nvPr/>
        </p:nvSpPr>
        <p:spPr>
          <a:xfrm>
            <a:off x="3275856" y="3985900"/>
            <a:ext cx="648072" cy="2880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동영상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FE8E266-CD77-6DD3-3174-D901F236978A}"/>
              </a:ext>
            </a:extLst>
          </p:cNvPr>
          <p:cNvSpPr txBox="1"/>
          <p:nvPr/>
        </p:nvSpPr>
        <p:spPr>
          <a:xfrm>
            <a:off x="1187624" y="4012322"/>
            <a:ext cx="19442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050" dirty="0"/>
              <a:t>제목</a:t>
            </a:r>
          </a:p>
        </p:txBody>
      </p:sp>
      <p:cxnSp>
        <p:nvCxnSpPr>
          <p:cNvPr id="34" name="직선 연결선 33">
            <a:extLst>
              <a:ext uri="{FF2B5EF4-FFF2-40B4-BE49-F238E27FC236}">
                <a16:creationId xmlns:a16="http://schemas.microsoft.com/office/drawing/2014/main" id="{2AD9CB66-25A6-84EE-6445-0471EDF51704}"/>
              </a:ext>
            </a:extLst>
          </p:cNvPr>
          <p:cNvCxnSpPr/>
          <p:nvPr/>
        </p:nvCxnSpPr>
        <p:spPr>
          <a:xfrm>
            <a:off x="1187624" y="4633972"/>
            <a:ext cx="20162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모서리가 둥근 직사각형 57">
            <a:extLst>
              <a:ext uri="{FF2B5EF4-FFF2-40B4-BE49-F238E27FC236}">
                <a16:creationId xmlns:a16="http://schemas.microsoft.com/office/drawing/2014/main" id="{2C8C7206-6A76-0FBC-1022-0F7C0C8C91D4}"/>
              </a:ext>
            </a:extLst>
          </p:cNvPr>
          <p:cNvSpPr/>
          <p:nvPr/>
        </p:nvSpPr>
        <p:spPr>
          <a:xfrm>
            <a:off x="3275856" y="4345940"/>
            <a:ext cx="648072" cy="2880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1000" dirty="0">
                <a:solidFill>
                  <a:prstClr val="white"/>
                </a:solidFill>
              </a:rPr>
              <a:t>동영상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1674303C-1474-CAFC-1749-F848327E7E0D}"/>
              </a:ext>
            </a:extLst>
          </p:cNvPr>
          <p:cNvSpPr txBox="1"/>
          <p:nvPr/>
        </p:nvSpPr>
        <p:spPr>
          <a:xfrm>
            <a:off x="1187624" y="4372362"/>
            <a:ext cx="19442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050"/>
              <a:t>제목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9165717-0EFC-1E37-8493-FDCBB82F9D83}"/>
              </a:ext>
            </a:extLst>
          </p:cNvPr>
          <p:cNvSpPr txBox="1"/>
          <p:nvPr/>
        </p:nvSpPr>
        <p:spPr>
          <a:xfrm>
            <a:off x="827584" y="908720"/>
            <a:ext cx="1152128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700" dirty="0"/>
              <a:t>◎ 뉴스 속 인물  </a:t>
            </a:r>
            <a:r>
              <a:rPr lang="ko-KR" altLang="en-US" sz="700" u="sng" dirty="0"/>
              <a:t>이장우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3C23BF6C-E977-D302-2E87-A4E2FE0546F8}"/>
              </a:ext>
            </a:extLst>
          </p:cNvPr>
          <p:cNvSpPr txBox="1"/>
          <p:nvPr/>
        </p:nvSpPr>
        <p:spPr>
          <a:xfrm>
            <a:off x="3429738" y="908720"/>
            <a:ext cx="648072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700" dirty="0"/>
              <a:t>◎ </a:t>
            </a:r>
            <a:r>
              <a:rPr lang="ko-KR" altLang="en-US" sz="700" dirty="0" err="1"/>
              <a:t>현위치</a:t>
            </a:r>
            <a:endParaRPr lang="ko-KR" altLang="en-US" sz="700" dirty="0"/>
          </a:p>
        </p:txBody>
      </p:sp>
      <p:sp>
        <p:nvSpPr>
          <p:cNvPr id="40" name="모서리가 둥근 직사각형 258">
            <a:extLst>
              <a:ext uri="{FF2B5EF4-FFF2-40B4-BE49-F238E27FC236}">
                <a16:creationId xmlns:a16="http://schemas.microsoft.com/office/drawing/2014/main" id="{C94827E6-A68E-EF14-3CCB-57C8C6ECFABB}"/>
              </a:ext>
            </a:extLst>
          </p:cNvPr>
          <p:cNvSpPr/>
          <p:nvPr/>
        </p:nvSpPr>
        <p:spPr>
          <a:xfrm>
            <a:off x="3491880" y="5013176"/>
            <a:ext cx="720080" cy="252028"/>
          </a:xfrm>
          <a:prstGeom prst="roundRect">
            <a:avLst/>
          </a:prstGeom>
          <a:noFill/>
          <a:ln w="19050">
            <a:solidFill>
              <a:srgbClr val="C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41" name="연결선: 꺾임 40">
            <a:extLst>
              <a:ext uri="{FF2B5EF4-FFF2-40B4-BE49-F238E27FC236}">
                <a16:creationId xmlns:a16="http://schemas.microsoft.com/office/drawing/2014/main" id="{F8FFCEE3-E5E0-A33E-AEA3-9CDF375F8FB5}"/>
              </a:ext>
            </a:extLst>
          </p:cNvPr>
          <p:cNvCxnSpPr>
            <a:cxnSpLocks/>
            <a:stCxn id="40" idx="3"/>
            <a:endCxn id="176" idx="1"/>
          </p:cNvCxnSpPr>
          <p:nvPr/>
        </p:nvCxnSpPr>
        <p:spPr>
          <a:xfrm flipV="1">
            <a:off x="4211960" y="3573016"/>
            <a:ext cx="864096" cy="1566174"/>
          </a:xfrm>
          <a:prstGeom prst="bentConnector3">
            <a:avLst>
              <a:gd name="adj1" fmla="val 50000"/>
            </a:avLst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직선 연결선 36">
            <a:extLst>
              <a:ext uri="{FF2B5EF4-FFF2-40B4-BE49-F238E27FC236}">
                <a16:creationId xmlns:a16="http://schemas.microsoft.com/office/drawing/2014/main" id="{A1C19E37-72AD-00BB-54F2-7168DCF5CF51}"/>
              </a:ext>
            </a:extLst>
          </p:cNvPr>
          <p:cNvCxnSpPr/>
          <p:nvPr/>
        </p:nvCxnSpPr>
        <p:spPr>
          <a:xfrm>
            <a:off x="1187624" y="6047710"/>
            <a:ext cx="27363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>
            <a:extLst>
              <a:ext uri="{FF2B5EF4-FFF2-40B4-BE49-F238E27FC236}">
                <a16:creationId xmlns:a16="http://schemas.microsoft.com/office/drawing/2014/main" id="{70756F8F-67E8-0FA3-EF02-40B7E79E6BE2}"/>
              </a:ext>
            </a:extLst>
          </p:cNvPr>
          <p:cNvSpPr txBox="1"/>
          <p:nvPr/>
        </p:nvSpPr>
        <p:spPr>
          <a:xfrm>
            <a:off x="1187624" y="5786100"/>
            <a:ext cx="19442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050" dirty="0"/>
              <a:t>제목</a:t>
            </a:r>
          </a:p>
        </p:txBody>
      </p:sp>
      <p:cxnSp>
        <p:nvCxnSpPr>
          <p:cNvPr id="43" name="직선 연결선 42">
            <a:extLst>
              <a:ext uri="{FF2B5EF4-FFF2-40B4-BE49-F238E27FC236}">
                <a16:creationId xmlns:a16="http://schemas.microsoft.com/office/drawing/2014/main" id="{AB9991A0-6AB6-3F47-3E86-82DC86AC84A0}"/>
              </a:ext>
            </a:extLst>
          </p:cNvPr>
          <p:cNvCxnSpPr/>
          <p:nvPr/>
        </p:nvCxnSpPr>
        <p:spPr>
          <a:xfrm>
            <a:off x="1187624" y="6309320"/>
            <a:ext cx="27363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id="{395FD0F2-F689-CA95-891E-8EDF0C18D74C}"/>
              </a:ext>
            </a:extLst>
          </p:cNvPr>
          <p:cNvSpPr txBox="1"/>
          <p:nvPr/>
        </p:nvSpPr>
        <p:spPr>
          <a:xfrm>
            <a:off x="1187624" y="6047710"/>
            <a:ext cx="19442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050" dirty="0"/>
              <a:t>제목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모서리가 둥근 직사각형 175"/>
          <p:cNvSpPr/>
          <p:nvPr/>
        </p:nvSpPr>
        <p:spPr>
          <a:xfrm>
            <a:off x="5076056" y="548680"/>
            <a:ext cx="3240360" cy="6048672"/>
          </a:xfrm>
          <a:prstGeom prst="roundRect">
            <a:avLst>
              <a:gd name="adj" fmla="val 4304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7" name="TextBox 176"/>
          <p:cNvSpPr txBox="1"/>
          <p:nvPr/>
        </p:nvSpPr>
        <p:spPr>
          <a:xfrm>
            <a:off x="5076056" y="620688"/>
            <a:ext cx="32403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>
                <a:latin typeface="+mn-ea"/>
              </a:rPr>
              <a:t>Gazi</a:t>
            </a:r>
            <a:endParaRPr lang="ko-KR" altLang="en-US" sz="1200" b="1" dirty="0">
              <a:latin typeface="+mn-ea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827584" y="116632"/>
            <a:ext cx="32403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400" u="sng" dirty="0"/>
              <a:t>가지가지 소식 </a:t>
            </a:r>
            <a:r>
              <a:rPr lang="ko-KR" altLang="en-US" sz="1400" u="sng" dirty="0" err="1"/>
              <a:t>더보기</a:t>
            </a:r>
            <a:r>
              <a:rPr lang="ko-KR" altLang="en-US" sz="1400" u="sng" dirty="0"/>
              <a:t> </a:t>
            </a:r>
          </a:p>
        </p:txBody>
      </p:sp>
      <p:sp>
        <p:nvSpPr>
          <p:cNvPr id="2" name="모서리가 둥근 직사각형 76">
            <a:extLst>
              <a:ext uri="{FF2B5EF4-FFF2-40B4-BE49-F238E27FC236}">
                <a16:creationId xmlns:a16="http://schemas.microsoft.com/office/drawing/2014/main" id="{833643C6-977D-A8B8-8BCD-9BE14505EF81}"/>
              </a:ext>
            </a:extLst>
          </p:cNvPr>
          <p:cNvSpPr/>
          <p:nvPr/>
        </p:nvSpPr>
        <p:spPr>
          <a:xfrm>
            <a:off x="827584" y="548680"/>
            <a:ext cx="3240360" cy="6048672"/>
          </a:xfrm>
          <a:prstGeom prst="roundRect">
            <a:avLst>
              <a:gd name="adj" fmla="val 4304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B9E43F2-FA55-1562-73F4-165F13DDD824}"/>
              </a:ext>
            </a:extLst>
          </p:cNvPr>
          <p:cNvSpPr txBox="1"/>
          <p:nvPr/>
        </p:nvSpPr>
        <p:spPr>
          <a:xfrm>
            <a:off x="827584" y="620688"/>
            <a:ext cx="32403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>
                <a:latin typeface="+mn-ea"/>
              </a:rPr>
              <a:t>Gazi</a:t>
            </a:r>
            <a:endParaRPr lang="ko-KR" altLang="en-US" sz="1200" b="1" dirty="0">
              <a:latin typeface="+mn-ea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9165717-0EFC-1E37-8493-FDCBB82F9D83}"/>
              </a:ext>
            </a:extLst>
          </p:cNvPr>
          <p:cNvSpPr txBox="1"/>
          <p:nvPr/>
        </p:nvSpPr>
        <p:spPr>
          <a:xfrm>
            <a:off x="827584" y="908720"/>
            <a:ext cx="1152128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700" dirty="0"/>
              <a:t>◎ 뉴스 속 인물  </a:t>
            </a:r>
            <a:r>
              <a:rPr lang="ko-KR" altLang="en-US" sz="700" u="sng" dirty="0"/>
              <a:t>이장우</a:t>
            </a:r>
          </a:p>
        </p:txBody>
      </p:sp>
      <p:sp>
        <p:nvSpPr>
          <p:cNvPr id="40" name="모서리가 둥근 직사각형 88">
            <a:extLst>
              <a:ext uri="{FF2B5EF4-FFF2-40B4-BE49-F238E27FC236}">
                <a16:creationId xmlns:a16="http://schemas.microsoft.com/office/drawing/2014/main" id="{9D5CDCE8-2F4F-571A-E9E0-67E210D1D062}"/>
              </a:ext>
            </a:extLst>
          </p:cNvPr>
          <p:cNvSpPr/>
          <p:nvPr/>
        </p:nvSpPr>
        <p:spPr>
          <a:xfrm>
            <a:off x="1115616" y="2636912"/>
            <a:ext cx="1296144" cy="280338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800" dirty="0">
                <a:solidFill>
                  <a:schemeClr val="tx1"/>
                </a:solidFill>
                <a:latin typeface="+mn-ea"/>
              </a:rPr>
              <a:t>지역소식</a:t>
            </a:r>
          </a:p>
        </p:txBody>
      </p:sp>
      <p:sp>
        <p:nvSpPr>
          <p:cNvPr id="41" name="모서리가 둥근 직사각형 88">
            <a:extLst>
              <a:ext uri="{FF2B5EF4-FFF2-40B4-BE49-F238E27FC236}">
                <a16:creationId xmlns:a16="http://schemas.microsoft.com/office/drawing/2014/main" id="{DFDC9164-B821-79C3-305F-D921D1C4EBCA}"/>
              </a:ext>
            </a:extLst>
          </p:cNvPr>
          <p:cNvSpPr/>
          <p:nvPr/>
        </p:nvSpPr>
        <p:spPr>
          <a:xfrm>
            <a:off x="2555776" y="2644606"/>
            <a:ext cx="1296144" cy="280338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800" dirty="0">
                <a:solidFill>
                  <a:schemeClr val="tx1"/>
                </a:solidFill>
                <a:latin typeface="+mn-ea"/>
              </a:rPr>
              <a:t>뉴스 속 인물</a:t>
            </a:r>
          </a:p>
        </p:txBody>
      </p:sp>
      <p:cxnSp>
        <p:nvCxnSpPr>
          <p:cNvPr id="42" name="직선 연결선 41">
            <a:extLst>
              <a:ext uri="{FF2B5EF4-FFF2-40B4-BE49-F238E27FC236}">
                <a16:creationId xmlns:a16="http://schemas.microsoft.com/office/drawing/2014/main" id="{C1E6B214-FBEE-50B2-7D14-79EE65178B3E}"/>
              </a:ext>
            </a:extLst>
          </p:cNvPr>
          <p:cNvCxnSpPr>
            <a:cxnSpLocks/>
          </p:cNvCxnSpPr>
          <p:nvPr/>
        </p:nvCxnSpPr>
        <p:spPr>
          <a:xfrm>
            <a:off x="971600" y="3434154"/>
            <a:ext cx="21814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모서리가 둥근 직사각형 73">
            <a:extLst>
              <a:ext uri="{FF2B5EF4-FFF2-40B4-BE49-F238E27FC236}">
                <a16:creationId xmlns:a16="http://schemas.microsoft.com/office/drawing/2014/main" id="{C004B93E-BC94-1767-2E30-14603EF54603}"/>
              </a:ext>
            </a:extLst>
          </p:cNvPr>
          <p:cNvSpPr/>
          <p:nvPr/>
        </p:nvSpPr>
        <p:spPr>
          <a:xfrm>
            <a:off x="3203848" y="3146122"/>
            <a:ext cx="648072" cy="2880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이미지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EED21D47-BED4-DE10-F65D-1543611E1987}"/>
              </a:ext>
            </a:extLst>
          </p:cNvPr>
          <p:cNvSpPr txBox="1"/>
          <p:nvPr/>
        </p:nvSpPr>
        <p:spPr>
          <a:xfrm>
            <a:off x="827584" y="3140968"/>
            <a:ext cx="239746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900" dirty="0"/>
              <a:t>&lt;</a:t>
            </a:r>
            <a:r>
              <a:rPr lang="ko-KR" altLang="en-US" sz="900" dirty="0"/>
              <a:t>강남</a:t>
            </a:r>
            <a:r>
              <a:rPr lang="en-US" altLang="ko-KR" sz="900" dirty="0"/>
              <a:t>&gt; 23</a:t>
            </a:r>
            <a:r>
              <a:rPr lang="ko-KR" altLang="en-US" sz="900" dirty="0"/>
              <a:t>년 </a:t>
            </a:r>
            <a:r>
              <a:rPr lang="ko-KR" altLang="en-US" sz="900" dirty="0" err="1"/>
              <a:t>스포츠강좌이용권</a:t>
            </a:r>
            <a:r>
              <a:rPr lang="ko-KR" altLang="en-US" sz="900" dirty="0"/>
              <a:t> 신청</a:t>
            </a:r>
          </a:p>
        </p:txBody>
      </p:sp>
      <p:cxnSp>
        <p:nvCxnSpPr>
          <p:cNvPr id="46" name="직선 연결선 45">
            <a:extLst>
              <a:ext uri="{FF2B5EF4-FFF2-40B4-BE49-F238E27FC236}">
                <a16:creationId xmlns:a16="http://schemas.microsoft.com/office/drawing/2014/main" id="{FE697C4D-732C-BD51-EBF0-F496CD014BE1}"/>
              </a:ext>
            </a:extLst>
          </p:cNvPr>
          <p:cNvCxnSpPr>
            <a:cxnSpLocks/>
          </p:cNvCxnSpPr>
          <p:nvPr/>
        </p:nvCxnSpPr>
        <p:spPr>
          <a:xfrm>
            <a:off x="971600" y="3861048"/>
            <a:ext cx="21814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모서리가 둥근 직사각형 73">
            <a:extLst>
              <a:ext uri="{FF2B5EF4-FFF2-40B4-BE49-F238E27FC236}">
                <a16:creationId xmlns:a16="http://schemas.microsoft.com/office/drawing/2014/main" id="{B747A039-05C0-E43D-9B92-B89E2A046CF0}"/>
              </a:ext>
            </a:extLst>
          </p:cNvPr>
          <p:cNvSpPr/>
          <p:nvPr/>
        </p:nvSpPr>
        <p:spPr>
          <a:xfrm>
            <a:off x="3203848" y="3573016"/>
            <a:ext cx="648072" cy="2880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이미지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D45495B2-809E-3681-30DD-B4FB0800ECE9}"/>
              </a:ext>
            </a:extLst>
          </p:cNvPr>
          <p:cNvSpPr txBox="1"/>
          <p:nvPr/>
        </p:nvSpPr>
        <p:spPr>
          <a:xfrm>
            <a:off x="827584" y="3567862"/>
            <a:ext cx="239746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900" dirty="0"/>
              <a:t>&lt;</a:t>
            </a:r>
            <a:r>
              <a:rPr lang="ko-KR" altLang="en-US" sz="900" dirty="0"/>
              <a:t>강남</a:t>
            </a:r>
            <a:r>
              <a:rPr lang="en-US" altLang="ko-KR" sz="900" dirty="0"/>
              <a:t>&gt; </a:t>
            </a:r>
            <a:r>
              <a:rPr lang="ko-KR" altLang="en-US" sz="900" dirty="0"/>
              <a:t>명의와 함께하는 건강콘서트</a:t>
            </a:r>
          </a:p>
        </p:txBody>
      </p:sp>
      <p:cxnSp>
        <p:nvCxnSpPr>
          <p:cNvPr id="49" name="직선 연결선 48">
            <a:extLst>
              <a:ext uri="{FF2B5EF4-FFF2-40B4-BE49-F238E27FC236}">
                <a16:creationId xmlns:a16="http://schemas.microsoft.com/office/drawing/2014/main" id="{00924C95-AA5E-DF10-C23E-7512390D87B1}"/>
              </a:ext>
            </a:extLst>
          </p:cNvPr>
          <p:cNvCxnSpPr>
            <a:cxnSpLocks/>
          </p:cNvCxnSpPr>
          <p:nvPr/>
        </p:nvCxnSpPr>
        <p:spPr>
          <a:xfrm>
            <a:off x="971600" y="4386808"/>
            <a:ext cx="21814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모서리가 둥근 직사각형 73">
            <a:extLst>
              <a:ext uri="{FF2B5EF4-FFF2-40B4-BE49-F238E27FC236}">
                <a16:creationId xmlns:a16="http://schemas.microsoft.com/office/drawing/2014/main" id="{54E7A85C-7774-B256-2E93-D679241EC811}"/>
              </a:ext>
            </a:extLst>
          </p:cNvPr>
          <p:cNvSpPr/>
          <p:nvPr/>
        </p:nvSpPr>
        <p:spPr>
          <a:xfrm>
            <a:off x="3203848" y="4098776"/>
            <a:ext cx="648072" cy="2880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이미지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3285AB0C-BB0F-08E2-783B-08A239D46AF3}"/>
              </a:ext>
            </a:extLst>
          </p:cNvPr>
          <p:cNvSpPr txBox="1"/>
          <p:nvPr/>
        </p:nvSpPr>
        <p:spPr>
          <a:xfrm>
            <a:off x="827584" y="3995772"/>
            <a:ext cx="23974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900" dirty="0"/>
              <a:t>&lt;</a:t>
            </a:r>
            <a:r>
              <a:rPr lang="ko-KR" altLang="en-US" sz="900" dirty="0"/>
              <a:t>강남</a:t>
            </a:r>
            <a:r>
              <a:rPr lang="en-US" altLang="ko-KR" sz="900" dirty="0"/>
              <a:t>&gt; </a:t>
            </a:r>
            <a:r>
              <a:rPr lang="ko-KR" altLang="en-US" sz="900" dirty="0"/>
              <a:t>발전소 주변지역 지원 지역</a:t>
            </a:r>
            <a:endParaRPr lang="en-US" altLang="ko-KR" sz="900" dirty="0"/>
          </a:p>
          <a:p>
            <a:r>
              <a:rPr lang="en-US" altLang="ko-KR" sz="900" dirty="0"/>
              <a:t>          </a:t>
            </a:r>
            <a:r>
              <a:rPr lang="ko-KR" altLang="en-US" sz="900" dirty="0"/>
              <a:t>주민의견 수렴 </a:t>
            </a:r>
            <a:r>
              <a:rPr lang="en-US" altLang="ko-KR" sz="900" dirty="0"/>
              <a:t>(</a:t>
            </a:r>
            <a:r>
              <a:rPr lang="ko-KR" altLang="en-US" sz="900" dirty="0"/>
              <a:t>환경과</a:t>
            </a:r>
            <a:r>
              <a:rPr lang="en-US" altLang="ko-KR" sz="900" dirty="0"/>
              <a:t>)</a:t>
            </a:r>
            <a:endParaRPr lang="ko-KR" altLang="en-US" sz="900" dirty="0"/>
          </a:p>
        </p:txBody>
      </p:sp>
      <p:cxnSp>
        <p:nvCxnSpPr>
          <p:cNvPr id="52" name="직선 연결선 51">
            <a:extLst>
              <a:ext uri="{FF2B5EF4-FFF2-40B4-BE49-F238E27FC236}">
                <a16:creationId xmlns:a16="http://schemas.microsoft.com/office/drawing/2014/main" id="{8BED8A6A-1444-2FF3-BFF8-B896759E8FCB}"/>
              </a:ext>
            </a:extLst>
          </p:cNvPr>
          <p:cNvCxnSpPr>
            <a:cxnSpLocks/>
          </p:cNvCxnSpPr>
          <p:nvPr/>
        </p:nvCxnSpPr>
        <p:spPr>
          <a:xfrm>
            <a:off x="971600" y="4890864"/>
            <a:ext cx="21814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모서리가 둥근 직사각형 73">
            <a:extLst>
              <a:ext uri="{FF2B5EF4-FFF2-40B4-BE49-F238E27FC236}">
                <a16:creationId xmlns:a16="http://schemas.microsoft.com/office/drawing/2014/main" id="{06BA2752-C41C-769A-058F-AA89752CC035}"/>
              </a:ext>
            </a:extLst>
          </p:cNvPr>
          <p:cNvSpPr/>
          <p:nvPr/>
        </p:nvSpPr>
        <p:spPr>
          <a:xfrm>
            <a:off x="3203848" y="4602832"/>
            <a:ext cx="648072" cy="2880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이미지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E446BD94-F2C4-BF01-58F4-7FF7D669B2D4}"/>
              </a:ext>
            </a:extLst>
          </p:cNvPr>
          <p:cNvSpPr txBox="1"/>
          <p:nvPr/>
        </p:nvSpPr>
        <p:spPr>
          <a:xfrm>
            <a:off x="827584" y="4499828"/>
            <a:ext cx="23974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900" dirty="0"/>
              <a:t>&lt;</a:t>
            </a:r>
            <a:r>
              <a:rPr lang="ko-KR" altLang="en-US" sz="900" dirty="0"/>
              <a:t>중랑</a:t>
            </a:r>
            <a:r>
              <a:rPr lang="en-US" altLang="ko-KR" sz="900" dirty="0"/>
              <a:t>&gt; </a:t>
            </a:r>
            <a:r>
              <a:rPr lang="ko-KR" altLang="en-US" sz="900" dirty="0" err="1"/>
              <a:t>영유아건강검진</a:t>
            </a:r>
            <a:r>
              <a:rPr lang="en-US" altLang="ko-KR" sz="900" dirty="0"/>
              <a:t>, </a:t>
            </a:r>
            <a:r>
              <a:rPr lang="ko-KR" altLang="en-US" sz="900" dirty="0"/>
              <a:t>발달장애</a:t>
            </a:r>
            <a:endParaRPr lang="en-US" altLang="ko-KR" sz="900" dirty="0"/>
          </a:p>
          <a:p>
            <a:r>
              <a:rPr lang="en-US" altLang="ko-KR" sz="900" dirty="0"/>
              <a:t>          </a:t>
            </a:r>
            <a:r>
              <a:rPr lang="ko-KR" altLang="en-US" sz="900" dirty="0"/>
              <a:t>정밀 </a:t>
            </a:r>
            <a:r>
              <a:rPr lang="ko-KR" altLang="en-US" sz="900" dirty="0" err="1"/>
              <a:t>검사비</a:t>
            </a:r>
            <a:r>
              <a:rPr lang="ko-KR" altLang="en-US" sz="900" dirty="0"/>
              <a:t> 지원 </a:t>
            </a:r>
            <a:r>
              <a:rPr lang="en-US" altLang="ko-KR" sz="900" dirty="0"/>
              <a:t>(</a:t>
            </a:r>
            <a:r>
              <a:rPr lang="ko-KR" altLang="en-US" sz="900" dirty="0"/>
              <a:t>보건소</a:t>
            </a:r>
            <a:r>
              <a:rPr lang="en-US" altLang="ko-KR" sz="900" dirty="0"/>
              <a:t>)</a:t>
            </a:r>
            <a:endParaRPr lang="ko-KR" altLang="en-US" sz="900" dirty="0"/>
          </a:p>
        </p:txBody>
      </p:sp>
      <p:sp>
        <p:nvSpPr>
          <p:cNvPr id="55" name="모서리가 둥근 직사각형 108">
            <a:extLst>
              <a:ext uri="{FF2B5EF4-FFF2-40B4-BE49-F238E27FC236}">
                <a16:creationId xmlns:a16="http://schemas.microsoft.com/office/drawing/2014/main" id="{9A5DE910-B3D9-42BC-3B59-EC2E1D31F3B1}"/>
              </a:ext>
            </a:extLst>
          </p:cNvPr>
          <p:cNvSpPr/>
          <p:nvPr/>
        </p:nvSpPr>
        <p:spPr>
          <a:xfrm>
            <a:off x="1043608" y="1196752"/>
            <a:ext cx="2808312" cy="1008112"/>
          </a:xfrm>
          <a:prstGeom prst="roundRect">
            <a:avLst>
              <a:gd name="adj" fmla="val 975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b="1"/>
              <a:t>광고영역</a:t>
            </a:r>
            <a:endParaRPr lang="ko-KR" altLang="en-US" sz="1000" b="1" dirty="0"/>
          </a:p>
        </p:txBody>
      </p:sp>
      <p:cxnSp>
        <p:nvCxnSpPr>
          <p:cNvPr id="56" name="직선 연결선 55">
            <a:extLst>
              <a:ext uri="{FF2B5EF4-FFF2-40B4-BE49-F238E27FC236}">
                <a16:creationId xmlns:a16="http://schemas.microsoft.com/office/drawing/2014/main" id="{816CC187-4DEE-D41C-AD90-1DC5958E2900}"/>
              </a:ext>
            </a:extLst>
          </p:cNvPr>
          <p:cNvCxnSpPr>
            <a:cxnSpLocks/>
          </p:cNvCxnSpPr>
          <p:nvPr/>
        </p:nvCxnSpPr>
        <p:spPr>
          <a:xfrm>
            <a:off x="971600" y="5394920"/>
            <a:ext cx="21814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모서리가 둥근 직사각형 73">
            <a:extLst>
              <a:ext uri="{FF2B5EF4-FFF2-40B4-BE49-F238E27FC236}">
                <a16:creationId xmlns:a16="http://schemas.microsoft.com/office/drawing/2014/main" id="{AD872D1A-E276-EE9E-8AB7-8CA40C897766}"/>
              </a:ext>
            </a:extLst>
          </p:cNvPr>
          <p:cNvSpPr/>
          <p:nvPr/>
        </p:nvSpPr>
        <p:spPr>
          <a:xfrm>
            <a:off x="3203848" y="5106888"/>
            <a:ext cx="648072" cy="2880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이미지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4593601F-9A11-218D-4C8D-9C3B2EA21864}"/>
              </a:ext>
            </a:extLst>
          </p:cNvPr>
          <p:cNvSpPr txBox="1"/>
          <p:nvPr/>
        </p:nvSpPr>
        <p:spPr>
          <a:xfrm>
            <a:off x="827584" y="5003884"/>
            <a:ext cx="239746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900" dirty="0"/>
              <a:t>&lt;</a:t>
            </a:r>
            <a:r>
              <a:rPr lang="ko-KR" altLang="en-US" sz="900" dirty="0"/>
              <a:t>노원</a:t>
            </a:r>
            <a:r>
              <a:rPr lang="en-US" altLang="ko-KR" sz="900" dirty="0"/>
              <a:t>&gt; TTTTTTTTTTTTTTTTTTTTTTTT</a:t>
            </a:r>
            <a:endParaRPr lang="ko-KR" altLang="en-US" sz="900" dirty="0"/>
          </a:p>
        </p:txBody>
      </p:sp>
      <p:cxnSp>
        <p:nvCxnSpPr>
          <p:cNvPr id="59" name="직선 연결선 58">
            <a:extLst>
              <a:ext uri="{FF2B5EF4-FFF2-40B4-BE49-F238E27FC236}">
                <a16:creationId xmlns:a16="http://schemas.microsoft.com/office/drawing/2014/main" id="{E9198157-E47F-E0E2-2FDA-9A1B5D2AE058}"/>
              </a:ext>
            </a:extLst>
          </p:cNvPr>
          <p:cNvCxnSpPr>
            <a:cxnSpLocks/>
          </p:cNvCxnSpPr>
          <p:nvPr/>
        </p:nvCxnSpPr>
        <p:spPr>
          <a:xfrm>
            <a:off x="971600" y="5929972"/>
            <a:ext cx="21814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모서리가 둥근 직사각형 73">
            <a:extLst>
              <a:ext uri="{FF2B5EF4-FFF2-40B4-BE49-F238E27FC236}">
                <a16:creationId xmlns:a16="http://schemas.microsoft.com/office/drawing/2014/main" id="{B2A9E7B4-FA23-4EC8-6839-C82E54C34DF7}"/>
              </a:ext>
            </a:extLst>
          </p:cNvPr>
          <p:cNvSpPr/>
          <p:nvPr/>
        </p:nvSpPr>
        <p:spPr>
          <a:xfrm>
            <a:off x="3203848" y="5641940"/>
            <a:ext cx="648072" cy="2880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이미지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6BE8E3CE-82D3-3106-0161-4EB6EEA80C9D}"/>
              </a:ext>
            </a:extLst>
          </p:cNvPr>
          <p:cNvSpPr txBox="1"/>
          <p:nvPr/>
        </p:nvSpPr>
        <p:spPr>
          <a:xfrm>
            <a:off x="827584" y="5538936"/>
            <a:ext cx="239746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900" dirty="0"/>
              <a:t>&lt;</a:t>
            </a:r>
            <a:r>
              <a:rPr lang="ko-KR" altLang="en-US" sz="900" dirty="0"/>
              <a:t>노원</a:t>
            </a:r>
            <a:r>
              <a:rPr lang="en-US" altLang="ko-KR" sz="900" dirty="0"/>
              <a:t>&gt; TTTTTTTTTTTTTTTTTTTTTTTT</a:t>
            </a:r>
            <a:endParaRPr lang="ko-KR" altLang="en-US" sz="900" dirty="0"/>
          </a:p>
        </p:txBody>
      </p:sp>
      <p:sp>
        <p:nvSpPr>
          <p:cNvPr id="70" name="모서리가 둥근 직사각형 258">
            <a:extLst>
              <a:ext uri="{FF2B5EF4-FFF2-40B4-BE49-F238E27FC236}">
                <a16:creationId xmlns:a16="http://schemas.microsoft.com/office/drawing/2014/main" id="{342808D8-74AA-FC5F-A3A9-F83AA3FFCF9F}"/>
              </a:ext>
            </a:extLst>
          </p:cNvPr>
          <p:cNvSpPr/>
          <p:nvPr/>
        </p:nvSpPr>
        <p:spPr>
          <a:xfrm>
            <a:off x="2483768" y="2564904"/>
            <a:ext cx="1440160" cy="432048"/>
          </a:xfrm>
          <a:prstGeom prst="roundRect">
            <a:avLst/>
          </a:prstGeom>
          <a:noFill/>
          <a:ln w="19050">
            <a:solidFill>
              <a:srgbClr val="C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71" name="연결선: 꺾임 70">
            <a:extLst>
              <a:ext uri="{FF2B5EF4-FFF2-40B4-BE49-F238E27FC236}">
                <a16:creationId xmlns:a16="http://schemas.microsoft.com/office/drawing/2014/main" id="{6F7C2532-D9D7-D865-A1F6-91F869EB3111}"/>
              </a:ext>
            </a:extLst>
          </p:cNvPr>
          <p:cNvCxnSpPr>
            <a:cxnSpLocks/>
            <a:stCxn id="70" idx="3"/>
          </p:cNvCxnSpPr>
          <p:nvPr/>
        </p:nvCxnSpPr>
        <p:spPr>
          <a:xfrm>
            <a:off x="3923928" y="2780928"/>
            <a:ext cx="1152128" cy="792088"/>
          </a:xfrm>
          <a:prstGeom prst="bentConnector3">
            <a:avLst>
              <a:gd name="adj1" fmla="val 50000"/>
            </a:avLst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1B03AFC4-39CA-19B0-C57D-708C30731888}"/>
              </a:ext>
            </a:extLst>
          </p:cNvPr>
          <p:cNvSpPr txBox="1"/>
          <p:nvPr/>
        </p:nvSpPr>
        <p:spPr>
          <a:xfrm>
            <a:off x="5076056" y="620688"/>
            <a:ext cx="32403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>
                <a:latin typeface="+mn-ea"/>
              </a:rPr>
              <a:t>Gazi</a:t>
            </a:r>
            <a:endParaRPr lang="ko-KR" altLang="en-US" sz="1200" b="1" dirty="0">
              <a:latin typeface="+mn-ea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EF0258D-0EBC-3B91-BD05-029EECA16DD9}"/>
              </a:ext>
            </a:extLst>
          </p:cNvPr>
          <p:cNvSpPr txBox="1"/>
          <p:nvPr/>
        </p:nvSpPr>
        <p:spPr>
          <a:xfrm>
            <a:off x="5076056" y="764704"/>
            <a:ext cx="16561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/>
              <a:t>&lt;</a:t>
            </a:r>
            <a:endParaRPr lang="ko-KR" altLang="en-US" sz="700" u="sng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B6D476D-A4D4-9011-B047-E427C5D1559E}"/>
              </a:ext>
            </a:extLst>
          </p:cNvPr>
          <p:cNvSpPr txBox="1"/>
          <p:nvPr/>
        </p:nvSpPr>
        <p:spPr>
          <a:xfrm>
            <a:off x="5724128" y="1124744"/>
            <a:ext cx="20162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200" b="1" dirty="0"/>
              <a:t>뉴스 속 인물</a:t>
            </a:r>
            <a:endParaRPr lang="ko-KR" altLang="en-US" sz="1200" b="1" u="sng" dirty="0"/>
          </a:p>
        </p:txBody>
      </p:sp>
      <p:sp>
        <p:nvSpPr>
          <p:cNvPr id="27" name="모서리가 둥근 직사각형 163">
            <a:extLst>
              <a:ext uri="{FF2B5EF4-FFF2-40B4-BE49-F238E27FC236}">
                <a16:creationId xmlns:a16="http://schemas.microsoft.com/office/drawing/2014/main" id="{EC347C8D-A836-BAAD-E331-34C6879DA92A}"/>
              </a:ext>
            </a:extLst>
          </p:cNvPr>
          <p:cNvSpPr/>
          <p:nvPr/>
        </p:nvSpPr>
        <p:spPr>
          <a:xfrm>
            <a:off x="5292080" y="1772816"/>
            <a:ext cx="1224136" cy="90219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이미지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4D98144-C382-6803-A9A1-47929CB1D430}"/>
              </a:ext>
            </a:extLst>
          </p:cNvPr>
          <p:cNvSpPr txBox="1"/>
          <p:nvPr/>
        </p:nvSpPr>
        <p:spPr>
          <a:xfrm>
            <a:off x="5364088" y="2780928"/>
            <a:ext cx="1080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200" dirty="0"/>
              <a:t>이장우</a:t>
            </a:r>
          </a:p>
        </p:txBody>
      </p:sp>
      <p:sp>
        <p:nvSpPr>
          <p:cNvPr id="29" name="모서리가 둥근 직사각형 178">
            <a:extLst>
              <a:ext uri="{FF2B5EF4-FFF2-40B4-BE49-F238E27FC236}">
                <a16:creationId xmlns:a16="http://schemas.microsoft.com/office/drawing/2014/main" id="{1880F23C-0ECD-B12F-7126-A8ACB642316C}"/>
              </a:ext>
            </a:extLst>
          </p:cNvPr>
          <p:cNvSpPr/>
          <p:nvPr/>
        </p:nvSpPr>
        <p:spPr>
          <a:xfrm>
            <a:off x="5220072" y="5949280"/>
            <a:ext cx="2880320" cy="3600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광고 영역</a:t>
            </a:r>
          </a:p>
        </p:txBody>
      </p:sp>
      <p:sp>
        <p:nvSpPr>
          <p:cNvPr id="30" name="모서리가 둥근 직사각형 163">
            <a:extLst>
              <a:ext uri="{FF2B5EF4-FFF2-40B4-BE49-F238E27FC236}">
                <a16:creationId xmlns:a16="http://schemas.microsoft.com/office/drawing/2014/main" id="{0F7BE3ED-8224-F493-49A0-D87674C39EE6}"/>
              </a:ext>
            </a:extLst>
          </p:cNvPr>
          <p:cNvSpPr/>
          <p:nvPr/>
        </p:nvSpPr>
        <p:spPr>
          <a:xfrm>
            <a:off x="6804248" y="1772816"/>
            <a:ext cx="1224136" cy="90219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이미지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580337A5-0B1D-0AC8-044B-EA55E592CF38}"/>
              </a:ext>
            </a:extLst>
          </p:cNvPr>
          <p:cNvSpPr txBox="1"/>
          <p:nvPr/>
        </p:nvSpPr>
        <p:spPr>
          <a:xfrm>
            <a:off x="6876256" y="2780928"/>
            <a:ext cx="1080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200" dirty="0"/>
              <a:t>이 </a:t>
            </a:r>
            <a:r>
              <a:rPr lang="ko-KR" altLang="en-US" sz="1200" dirty="0" err="1"/>
              <a:t>름</a:t>
            </a:r>
            <a:endParaRPr lang="ko-KR" altLang="en-US" sz="1200" dirty="0"/>
          </a:p>
        </p:txBody>
      </p:sp>
      <p:sp>
        <p:nvSpPr>
          <p:cNvPr id="32" name="모서리가 둥근 직사각형 163">
            <a:extLst>
              <a:ext uri="{FF2B5EF4-FFF2-40B4-BE49-F238E27FC236}">
                <a16:creationId xmlns:a16="http://schemas.microsoft.com/office/drawing/2014/main" id="{FDA5F052-553E-8463-5F3D-8F4E9D2B2274}"/>
              </a:ext>
            </a:extLst>
          </p:cNvPr>
          <p:cNvSpPr/>
          <p:nvPr/>
        </p:nvSpPr>
        <p:spPr>
          <a:xfrm>
            <a:off x="5292080" y="3140968"/>
            <a:ext cx="1224136" cy="90219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이미지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35F64C4-9EBD-885F-85BD-DDA9A4FCB688}"/>
              </a:ext>
            </a:extLst>
          </p:cNvPr>
          <p:cNvSpPr txBox="1"/>
          <p:nvPr/>
        </p:nvSpPr>
        <p:spPr>
          <a:xfrm>
            <a:off x="5364088" y="4149080"/>
            <a:ext cx="1080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200" dirty="0"/>
              <a:t>이 </a:t>
            </a:r>
            <a:r>
              <a:rPr lang="ko-KR" altLang="en-US" sz="1200" dirty="0" err="1"/>
              <a:t>름</a:t>
            </a:r>
            <a:endParaRPr lang="ko-KR" altLang="en-US" sz="1200" dirty="0"/>
          </a:p>
        </p:txBody>
      </p:sp>
      <p:sp>
        <p:nvSpPr>
          <p:cNvPr id="34" name="모서리가 둥근 직사각형 163">
            <a:extLst>
              <a:ext uri="{FF2B5EF4-FFF2-40B4-BE49-F238E27FC236}">
                <a16:creationId xmlns:a16="http://schemas.microsoft.com/office/drawing/2014/main" id="{2716D8D1-F71D-38BC-0442-93A3FE00853B}"/>
              </a:ext>
            </a:extLst>
          </p:cNvPr>
          <p:cNvSpPr/>
          <p:nvPr/>
        </p:nvSpPr>
        <p:spPr>
          <a:xfrm>
            <a:off x="6804248" y="3140968"/>
            <a:ext cx="1224136" cy="90219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이미지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5AA48EC5-5BAE-8920-718F-24306F918D29}"/>
              </a:ext>
            </a:extLst>
          </p:cNvPr>
          <p:cNvSpPr txBox="1"/>
          <p:nvPr/>
        </p:nvSpPr>
        <p:spPr>
          <a:xfrm>
            <a:off x="6876256" y="4149080"/>
            <a:ext cx="1080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200" dirty="0"/>
              <a:t>이 </a:t>
            </a:r>
            <a:r>
              <a:rPr lang="ko-KR" altLang="en-US" sz="1200" dirty="0" err="1"/>
              <a:t>름</a:t>
            </a:r>
            <a:endParaRPr lang="ko-KR" altLang="en-US" sz="1200" dirty="0"/>
          </a:p>
        </p:txBody>
      </p:sp>
      <p:sp>
        <p:nvSpPr>
          <p:cNvPr id="36" name="모서리가 둥근 직사각형 163">
            <a:extLst>
              <a:ext uri="{FF2B5EF4-FFF2-40B4-BE49-F238E27FC236}">
                <a16:creationId xmlns:a16="http://schemas.microsoft.com/office/drawing/2014/main" id="{56D88FE7-84E8-056D-1363-18808F1C55BC}"/>
              </a:ext>
            </a:extLst>
          </p:cNvPr>
          <p:cNvSpPr/>
          <p:nvPr/>
        </p:nvSpPr>
        <p:spPr>
          <a:xfrm>
            <a:off x="5292080" y="4509120"/>
            <a:ext cx="1224136" cy="90219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이미지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B22F7E8A-E888-C47C-6397-C4F7574B96DD}"/>
              </a:ext>
            </a:extLst>
          </p:cNvPr>
          <p:cNvSpPr txBox="1"/>
          <p:nvPr/>
        </p:nvSpPr>
        <p:spPr>
          <a:xfrm>
            <a:off x="5364088" y="5517232"/>
            <a:ext cx="1080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200" dirty="0"/>
              <a:t>이 </a:t>
            </a:r>
            <a:r>
              <a:rPr lang="ko-KR" altLang="en-US" sz="1200" dirty="0" err="1"/>
              <a:t>름</a:t>
            </a:r>
            <a:endParaRPr lang="ko-KR" altLang="en-US" sz="1200" dirty="0"/>
          </a:p>
        </p:txBody>
      </p:sp>
      <p:sp>
        <p:nvSpPr>
          <p:cNvPr id="39" name="모서리가 둥근 직사각형 163">
            <a:extLst>
              <a:ext uri="{FF2B5EF4-FFF2-40B4-BE49-F238E27FC236}">
                <a16:creationId xmlns:a16="http://schemas.microsoft.com/office/drawing/2014/main" id="{8AF6152F-68C1-F8AF-DDC7-9AFEC4A445CB}"/>
              </a:ext>
            </a:extLst>
          </p:cNvPr>
          <p:cNvSpPr/>
          <p:nvPr/>
        </p:nvSpPr>
        <p:spPr>
          <a:xfrm>
            <a:off x="6804248" y="4509120"/>
            <a:ext cx="1224136" cy="90219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이미지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5179AEA-9290-9852-2816-66EFAD557A6D}"/>
              </a:ext>
            </a:extLst>
          </p:cNvPr>
          <p:cNvSpPr txBox="1"/>
          <p:nvPr/>
        </p:nvSpPr>
        <p:spPr>
          <a:xfrm>
            <a:off x="6876256" y="5517232"/>
            <a:ext cx="1080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200" dirty="0"/>
              <a:t>이 </a:t>
            </a:r>
            <a:r>
              <a:rPr lang="ko-KR" altLang="en-US" sz="1200" dirty="0" err="1"/>
              <a:t>름</a:t>
            </a:r>
            <a:endParaRPr lang="ko-KR" altLang="en-US" sz="1200" dirty="0"/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4F53FF1D-5FFC-2CBB-63F2-B7DCA6DCB0D4}"/>
              </a:ext>
            </a:extLst>
          </p:cNvPr>
          <p:cNvSpPr txBox="1"/>
          <p:nvPr/>
        </p:nvSpPr>
        <p:spPr>
          <a:xfrm>
            <a:off x="5076056" y="116632"/>
            <a:ext cx="32403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400" u="sng" dirty="0"/>
              <a:t>뉴스 속 인물 리스트</a:t>
            </a:r>
          </a:p>
        </p:txBody>
      </p:sp>
    </p:spTree>
    <p:extLst>
      <p:ext uri="{BB962C8B-B14F-4D97-AF65-F5344CB8AC3E}">
        <p14:creationId xmlns:p14="http://schemas.microsoft.com/office/powerpoint/2010/main" val="12461935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3227</TotalTime>
  <Words>1242</Words>
  <Application>Microsoft Office PowerPoint</Application>
  <PresentationFormat>화면 슬라이드 쇼(4:3)</PresentationFormat>
  <Paragraphs>600</Paragraphs>
  <Slides>17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2</vt:i4>
      </vt:variant>
      <vt:variant>
        <vt:lpstr>슬라이드 제목</vt:lpstr>
      </vt:variant>
      <vt:variant>
        <vt:i4>17</vt:i4>
      </vt:variant>
    </vt:vector>
  </HeadingPairs>
  <TitlesOfParts>
    <vt:vector size="27" baseType="lpstr">
      <vt:lpstr>HY그래픽M</vt:lpstr>
      <vt:lpstr>NanumSquare</vt:lpstr>
      <vt:lpstr>나눔스퀘어 Light</vt:lpstr>
      <vt:lpstr>맑은 고딕</vt:lpstr>
      <vt:lpstr>Arial</vt:lpstr>
      <vt:lpstr>Calibri</vt:lpstr>
      <vt:lpstr>Calibri Light</vt:lpstr>
      <vt:lpstr>Wingdings</vt:lpstr>
      <vt:lpstr>Office 테마</vt:lpstr>
      <vt:lpstr>1_Office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sungwook yang</dc:creator>
  <cp:lastModifiedBy>박진일</cp:lastModifiedBy>
  <cp:revision>58</cp:revision>
  <cp:lastPrinted>2022-12-06T01:12:37Z</cp:lastPrinted>
  <dcterms:created xsi:type="dcterms:W3CDTF">2022-11-07T12:00:25Z</dcterms:created>
  <dcterms:modified xsi:type="dcterms:W3CDTF">2022-12-06T01:14:35Z</dcterms:modified>
</cp:coreProperties>
</file>